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6" r:id="rId4"/>
  </p:sldMasterIdLst>
  <p:notesMasterIdLst>
    <p:notesMasterId r:id="rId56"/>
  </p:notesMasterIdLst>
  <p:sldIdLst>
    <p:sldId id="258" r:id="rId5"/>
    <p:sldId id="464" r:id="rId6"/>
    <p:sldId id="478" r:id="rId7"/>
    <p:sldId id="467" r:id="rId8"/>
    <p:sldId id="468" r:id="rId9"/>
    <p:sldId id="469" r:id="rId10"/>
    <p:sldId id="475" r:id="rId11"/>
    <p:sldId id="470" r:id="rId12"/>
    <p:sldId id="474" r:id="rId13"/>
    <p:sldId id="471" r:id="rId14"/>
    <p:sldId id="472" r:id="rId15"/>
    <p:sldId id="473" r:id="rId16"/>
    <p:sldId id="477" r:id="rId17"/>
    <p:sldId id="479" r:id="rId18"/>
    <p:sldId id="480" r:id="rId19"/>
    <p:sldId id="481" r:id="rId20"/>
    <p:sldId id="482" r:id="rId21"/>
    <p:sldId id="483" r:id="rId22"/>
    <p:sldId id="486" r:id="rId23"/>
    <p:sldId id="484" r:id="rId24"/>
    <p:sldId id="485" r:id="rId25"/>
    <p:sldId id="487" r:id="rId26"/>
    <p:sldId id="488" r:id="rId27"/>
    <p:sldId id="489" r:id="rId28"/>
    <p:sldId id="490" r:id="rId29"/>
    <p:sldId id="502" r:id="rId30"/>
    <p:sldId id="491" r:id="rId31"/>
    <p:sldId id="492" r:id="rId32"/>
    <p:sldId id="494" r:id="rId33"/>
    <p:sldId id="493" r:id="rId34"/>
    <p:sldId id="495" r:id="rId35"/>
    <p:sldId id="496" r:id="rId36"/>
    <p:sldId id="497" r:id="rId37"/>
    <p:sldId id="498" r:id="rId38"/>
    <p:sldId id="499" r:id="rId39"/>
    <p:sldId id="500" r:id="rId40"/>
    <p:sldId id="503" r:id="rId41"/>
    <p:sldId id="504" r:id="rId42"/>
    <p:sldId id="506" r:id="rId43"/>
    <p:sldId id="505" r:id="rId44"/>
    <p:sldId id="507" r:id="rId45"/>
    <p:sldId id="508" r:id="rId46"/>
    <p:sldId id="509" r:id="rId47"/>
    <p:sldId id="510" r:id="rId48"/>
    <p:sldId id="511" r:id="rId49"/>
    <p:sldId id="512" r:id="rId50"/>
    <p:sldId id="513" r:id="rId51"/>
    <p:sldId id="514" r:id="rId52"/>
    <p:sldId id="515" r:id="rId53"/>
    <p:sldId id="392" r:id="rId54"/>
    <p:sldId id="319" r:id="rId55"/>
  </p:sldIdLst>
  <p:sldSz cx="12192000" cy="6858000"/>
  <p:notesSz cx="6858000" cy="9144000"/>
  <p:embeddedFontLs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Consolas" panose="020B0609020204030204" pitchFamily="49" charset="0"/>
      <p:regular r:id="rId61"/>
      <p:bold r:id="rId62"/>
      <p:italic r:id="rId63"/>
      <p:boldItalic r:id="rId64"/>
    </p:embeddedFont>
    <p:embeddedFont>
      <p:font typeface="Open Sans" panose="020B0604020202020204" charset="0"/>
      <p:regular r:id="rId65"/>
      <p:bold r:id="rId66"/>
      <p:italic r:id="rId67"/>
      <p:boldItalic r:id="rId68"/>
    </p:embeddedFont>
    <p:embeddedFont>
      <p:font typeface="Proxima Nova Black" panose="020B0604020202020204" charset="0"/>
      <p:bold r:id="rId6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FF6"/>
    <a:srgbClr val="F9FFF7"/>
    <a:srgbClr val="F6FFF3"/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Помірний стиль 2 –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87018" autoAdjust="0"/>
  </p:normalViewPr>
  <p:slideViewPr>
    <p:cSldViewPr snapToGrid="0">
      <p:cViewPr>
        <p:scale>
          <a:sx n="100" d="100"/>
          <a:sy n="100" d="100"/>
        </p:scale>
        <p:origin x="9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7" Type="http://schemas.openxmlformats.org/officeDocument/2006/relationships/slide" Target="slides/slide3.xml"/><Relationship Id="rId71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1.fntdata"/><Relationship Id="rId61" Type="http://schemas.openxmlformats.org/officeDocument/2006/relationships/font" Target="fonts/font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6.fntdata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D63ED6-EB51-4C42-BCDB-4EFF45F11F01}" type="doc">
      <dgm:prSet loTypeId="urn:microsoft.com/office/officeart/2005/8/layout/default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uk-UA"/>
        </a:p>
      </dgm:t>
    </dgm:pt>
    <dgm:pt modelId="{1ACA4966-A5B0-4D0A-9F25-27C2FD8CDA9F}">
      <dgm:prSet phldrT="[Текст]" custT="1"/>
      <dgm:spPr/>
      <dgm:t>
        <a:bodyPr/>
        <a:lstStyle/>
        <a:p>
          <a:r>
            <a:rPr lang="en-US" sz="24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Page Visibility</a:t>
          </a:r>
          <a:endParaRPr lang="uk-UA" sz="2400" b="0" dirty="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AC38C94A-778B-4AD3-814B-04D3BC9FCCD0}" type="parTrans" cxnId="{8E1A601F-875C-4ECA-AA6F-C8676526386B}">
      <dgm:prSet/>
      <dgm:spPr/>
      <dgm:t>
        <a:bodyPr/>
        <a:lstStyle/>
        <a:p>
          <a:endParaRPr lang="uk-UA" sz="2400" b="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0D047BE-2E3B-4457-B89A-8F27A86E66C1}" type="sibTrans" cxnId="{8E1A601F-875C-4ECA-AA6F-C8676526386B}">
      <dgm:prSet/>
      <dgm:spPr/>
      <dgm:t>
        <a:bodyPr/>
        <a:lstStyle/>
        <a:p>
          <a:endParaRPr lang="uk-UA" sz="2400" b="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9C7716-9463-4350-B8C2-B51EDD519584}">
      <dgm:prSet phldrT="[Текст]" custT="1"/>
      <dgm:spPr/>
      <dgm:t>
        <a:bodyPr/>
        <a:lstStyle/>
        <a:p>
          <a:r>
            <a:rPr lang="en-US" sz="24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Ambient Light</a:t>
          </a:r>
          <a:endParaRPr lang="uk-UA" sz="2400" b="0" dirty="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F5503AC-1378-48F4-8714-FFAC2A89C031}" type="parTrans" cxnId="{AFEC0D27-A1B2-4CCC-BBF0-979E4E1CE14C}">
      <dgm:prSet/>
      <dgm:spPr/>
      <dgm:t>
        <a:bodyPr/>
        <a:lstStyle/>
        <a:p>
          <a:endParaRPr lang="uk-UA" sz="2400" b="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0A454C5-E886-4682-8ECC-6AFFBA148BC7}" type="sibTrans" cxnId="{AFEC0D27-A1B2-4CCC-BBF0-979E4E1CE14C}">
      <dgm:prSet/>
      <dgm:spPr/>
      <dgm:t>
        <a:bodyPr/>
        <a:lstStyle/>
        <a:p>
          <a:endParaRPr lang="uk-UA" sz="2400" b="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E80F0BCF-60A4-41F3-BC57-4F61E6FA6AF0}">
      <dgm:prSet phldrT="[Текст]" custT="1"/>
      <dgm:spPr/>
      <dgm:t>
        <a:bodyPr/>
        <a:lstStyle/>
        <a:p>
          <a:r>
            <a:rPr lang="en-US" sz="24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Online State</a:t>
          </a:r>
          <a:endParaRPr lang="uk-UA" sz="2400" b="0" dirty="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E7026153-5041-4250-82CA-B0E4A7C9D2BA}" type="parTrans" cxnId="{AF380C23-48DE-454F-9DE9-0F1DD555D35A}">
      <dgm:prSet/>
      <dgm:spPr/>
      <dgm:t>
        <a:bodyPr/>
        <a:lstStyle/>
        <a:p>
          <a:endParaRPr lang="uk-UA" sz="2400" b="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310FF29B-1AA0-4704-8328-A5776ECD1CA4}" type="sibTrans" cxnId="{AF380C23-48DE-454F-9DE9-0F1DD555D35A}">
      <dgm:prSet/>
      <dgm:spPr/>
      <dgm:t>
        <a:bodyPr/>
        <a:lstStyle/>
        <a:p>
          <a:endParaRPr lang="uk-UA" sz="2400" b="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8E4022F-1E5C-4EA5-9A51-3BF48E11E3D0}">
      <dgm:prSet phldrT="[Текст]" custT="1"/>
      <dgm:spPr/>
      <dgm:t>
        <a:bodyPr/>
        <a:lstStyle/>
        <a:p>
          <a:r>
            <a:rPr lang="en-US" sz="24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Vibration</a:t>
          </a:r>
          <a:endParaRPr lang="uk-UA" sz="2400" b="0" dirty="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5A30982-44E0-4DE4-A4BC-259D1124E9D9}" type="parTrans" cxnId="{D9049E79-D2AA-46BE-BBE3-91A593D9AA57}">
      <dgm:prSet/>
      <dgm:spPr/>
      <dgm:t>
        <a:bodyPr/>
        <a:lstStyle/>
        <a:p>
          <a:endParaRPr lang="uk-UA" sz="2400" b="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4791B223-6701-4F36-BDF6-AAF91FA4BB89}" type="sibTrans" cxnId="{D9049E79-D2AA-46BE-BBE3-91A593D9AA57}">
      <dgm:prSet/>
      <dgm:spPr/>
      <dgm:t>
        <a:bodyPr/>
        <a:lstStyle/>
        <a:p>
          <a:endParaRPr lang="uk-UA" sz="2400" b="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3D1E66E-6291-4659-B08C-B1C167B9FF68}">
      <dgm:prSet phldrT="[Текст]" custT="1"/>
      <dgm:spPr/>
      <dgm:t>
        <a:bodyPr/>
        <a:lstStyle/>
        <a:p>
          <a:r>
            <a:rPr lang="en-US" sz="24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Fullscreen</a:t>
          </a:r>
          <a:endParaRPr lang="uk-UA" sz="2400" b="0" dirty="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BE1CFCB-9309-4005-923D-1802DACEFACC}" type="parTrans" cxnId="{BCB13EF9-0C64-4BE0-8D8A-0C7349B770CB}">
      <dgm:prSet/>
      <dgm:spPr/>
      <dgm:t>
        <a:bodyPr/>
        <a:lstStyle/>
        <a:p>
          <a:endParaRPr lang="uk-UA" sz="2400" b="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E3B3E6F-3B65-463C-84ED-94024074302F}" type="sibTrans" cxnId="{BCB13EF9-0C64-4BE0-8D8A-0C7349B770CB}">
      <dgm:prSet/>
      <dgm:spPr/>
      <dgm:t>
        <a:bodyPr/>
        <a:lstStyle/>
        <a:p>
          <a:endParaRPr lang="uk-UA" sz="2400" b="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AF1BB309-94D3-4F96-8631-E9B418F1B1B5}">
      <dgm:prSet custT="1"/>
      <dgm:spPr/>
      <dgm:t>
        <a:bodyPr/>
        <a:lstStyle/>
        <a:p>
          <a:r>
            <a:rPr lang="en-US" sz="24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Battery</a:t>
          </a:r>
          <a:endParaRPr lang="en-US" sz="2400" b="0" dirty="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C23C433-D639-446B-A587-670AE6DBCC2B}" type="parTrans" cxnId="{E462D7CE-AED5-4E9B-951C-5FF41DA60415}">
      <dgm:prSet/>
      <dgm:spPr/>
      <dgm:t>
        <a:bodyPr/>
        <a:lstStyle/>
        <a:p>
          <a:endParaRPr lang="uk-UA" sz="2400" b="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A18C8A78-8F69-4B40-9745-86360231BE32}" type="sibTrans" cxnId="{E462D7CE-AED5-4E9B-951C-5FF41DA60415}">
      <dgm:prSet/>
      <dgm:spPr/>
      <dgm:t>
        <a:bodyPr/>
        <a:lstStyle/>
        <a:p>
          <a:endParaRPr lang="uk-UA" sz="2400" b="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C6210F4-1708-41EA-992C-9E8F018D8F90}">
      <dgm:prSet phldrT="[Текст]" custT="1"/>
      <dgm:spPr/>
      <dgm:t>
        <a:bodyPr/>
        <a:lstStyle/>
        <a:p>
          <a:r>
            <a:rPr lang="en-US" sz="24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High Resolution Time</a:t>
          </a:r>
          <a:endParaRPr lang="uk-UA" sz="2400" b="0" dirty="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843D70A6-960A-4B72-A541-D44A30071B93}" type="parTrans" cxnId="{3C217FC9-C093-4DA1-BDF4-44F94E7564D8}">
      <dgm:prSet/>
      <dgm:spPr/>
      <dgm:t>
        <a:bodyPr/>
        <a:lstStyle/>
        <a:p>
          <a:endParaRPr lang="uk-UA"/>
        </a:p>
      </dgm:t>
    </dgm:pt>
    <dgm:pt modelId="{AAAED745-C289-471F-962B-279ED447689A}" type="sibTrans" cxnId="{3C217FC9-C093-4DA1-BDF4-44F94E7564D8}">
      <dgm:prSet/>
      <dgm:spPr/>
      <dgm:t>
        <a:bodyPr/>
        <a:lstStyle/>
        <a:p>
          <a:endParaRPr lang="uk-UA"/>
        </a:p>
      </dgm:t>
    </dgm:pt>
    <dgm:pt modelId="{8C4F356F-F0A6-4BD7-BD2C-6DCDB79B48D4}" type="pres">
      <dgm:prSet presAssocID="{CAD63ED6-EB51-4C42-BCDB-4EFF45F11F01}" presName="diagram" presStyleCnt="0">
        <dgm:presLayoutVars>
          <dgm:dir/>
          <dgm:resizeHandles val="exact"/>
        </dgm:presLayoutVars>
      </dgm:prSet>
      <dgm:spPr/>
    </dgm:pt>
    <dgm:pt modelId="{E30F5B35-8C6B-4533-AC7E-E4C0EE55A5D9}" type="pres">
      <dgm:prSet presAssocID="{1ACA4966-A5B0-4D0A-9F25-27C2FD8CDA9F}" presName="node" presStyleLbl="node1" presStyleIdx="0" presStyleCnt="7" custScaleX="209978" custLinFactNeighborX="57438" custLinFactNeighborY="-5030">
        <dgm:presLayoutVars>
          <dgm:bulletEnabled val="1"/>
        </dgm:presLayoutVars>
      </dgm:prSet>
      <dgm:spPr/>
    </dgm:pt>
    <dgm:pt modelId="{D1A5756C-F720-42CF-9002-B348CE3A0E6A}" type="pres">
      <dgm:prSet presAssocID="{90D047BE-2E3B-4457-B89A-8F27A86E66C1}" presName="sibTrans" presStyleCnt="0"/>
      <dgm:spPr/>
    </dgm:pt>
    <dgm:pt modelId="{EB9D158D-9B07-45B6-B0F7-B57DC9D76918}" type="pres">
      <dgm:prSet presAssocID="{299C7716-9463-4350-B8C2-B51EDD519584}" presName="node" presStyleLbl="node1" presStyleIdx="1" presStyleCnt="7" custScaleX="209978" custLinFactX="62540" custLinFactNeighborX="100000" custLinFactNeighborY="-5030">
        <dgm:presLayoutVars>
          <dgm:bulletEnabled val="1"/>
        </dgm:presLayoutVars>
      </dgm:prSet>
      <dgm:spPr/>
    </dgm:pt>
    <dgm:pt modelId="{B616F51B-D576-4CBF-8C08-FC3F22E4A7D1}" type="pres">
      <dgm:prSet presAssocID="{70A454C5-E886-4682-8ECC-6AFFBA148BC7}" presName="sibTrans" presStyleCnt="0"/>
      <dgm:spPr/>
    </dgm:pt>
    <dgm:pt modelId="{A94FE673-0D59-447B-A4F0-5C0487A6D8B0}" type="pres">
      <dgm:prSet presAssocID="{E80F0BCF-60A4-41F3-BC57-4F61E6FA6AF0}" presName="node" presStyleLbl="node1" presStyleIdx="2" presStyleCnt="7" custScaleX="209978" custLinFactX="-100000" custLinFactY="16667" custLinFactNeighborX="-119978" custLinFactNeighborY="100000">
        <dgm:presLayoutVars>
          <dgm:bulletEnabled val="1"/>
        </dgm:presLayoutVars>
      </dgm:prSet>
      <dgm:spPr/>
    </dgm:pt>
    <dgm:pt modelId="{8595C288-D1D8-48DC-B1DA-77B40C305F06}" type="pres">
      <dgm:prSet presAssocID="{310FF29B-1AA0-4704-8328-A5776ECD1CA4}" presName="sibTrans" presStyleCnt="0"/>
      <dgm:spPr/>
    </dgm:pt>
    <dgm:pt modelId="{4CB0EF1F-C67B-4777-95D9-CFA8C8390928}" type="pres">
      <dgm:prSet presAssocID="{C8E4022F-1E5C-4EA5-9A51-3BF48E11E3D0}" presName="node" presStyleLbl="node1" presStyleIdx="3" presStyleCnt="7" custScaleX="209978" custLinFactNeighborX="-112" custLinFactNeighborY="954">
        <dgm:presLayoutVars>
          <dgm:bulletEnabled val="1"/>
        </dgm:presLayoutVars>
      </dgm:prSet>
      <dgm:spPr/>
    </dgm:pt>
    <dgm:pt modelId="{78167DA5-B341-4142-8261-6E6AC89D24E6}" type="pres">
      <dgm:prSet presAssocID="{4791B223-6701-4F36-BDF6-AAF91FA4BB89}" presName="sibTrans" presStyleCnt="0"/>
      <dgm:spPr/>
    </dgm:pt>
    <dgm:pt modelId="{96201FE8-F438-4C21-A882-2758D9515D9F}" type="pres">
      <dgm:prSet presAssocID="{13D1E66E-6291-4659-B08C-B1C167B9FF68}" presName="node" presStyleLbl="node1" presStyleIdx="4" presStyleCnt="7" custScaleX="209978" custLinFactX="100000" custLinFactNeighborX="120091">
        <dgm:presLayoutVars>
          <dgm:bulletEnabled val="1"/>
        </dgm:presLayoutVars>
      </dgm:prSet>
      <dgm:spPr/>
    </dgm:pt>
    <dgm:pt modelId="{7C7C0E5F-2802-419A-82AD-ADC1692018DD}" type="pres">
      <dgm:prSet presAssocID="{DE3B3E6F-3B65-463C-84ED-94024074302F}" presName="sibTrans" presStyleCnt="0"/>
      <dgm:spPr/>
    </dgm:pt>
    <dgm:pt modelId="{34568B4E-8FA0-4761-9511-14391C28A2DF}" type="pres">
      <dgm:prSet presAssocID="{FC6210F4-1708-41EA-992C-9E8F018D8F90}" presName="node" presStyleLbl="node1" presStyleIdx="5" presStyleCnt="7" custScaleX="209978" custLinFactY="21697" custLinFactNeighborX="-57438" custLinFactNeighborY="100000">
        <dgm:presLayoutVars>
          <dgm:bulletEnabled val="1"/>
        </dgm:presLayoutVars>
      </dgm:prSet>
      <dgm:spPr/>
    </dgm:pt>
    <dgm:pt modelId="{367938F2-1631-4B7D-A38F-FFAE859E2197}" type="pres">
      <dgm:prSet presAssocID="{AAAED745-C289-471F-962B-279ED447689A}" presName="sibTrans" presStyleCnt="0"/>
      <dgm:spPr/>
    </dgm:pt>
    <dgm:pt modelId="{AA1B221B-6507-4411-AD72-2C9721463510}" type="pres">
      <dgm:prSet presAssocID="{AF1BB309-94D3-4F96-8631-E9B418F1B1B5}" presName="node" presStyleLbl="node1" presStyleIdx="6" presStyleCnt="7" custScaleX="209978" custLinFactX="-62540" custLinFactNeighborX="-100000" custLinFactNeighborY="5030">
        <dgm:presLayoutVars>
          <dgm:bulletEnabled val="1"/>
        </dgm:presLayoutVars>
      </dgm:prSet>
      <dgm:spPr/>
    </dgm:pt>
  </dgm:ptLst>
  <dgm:cxnLst>
    <dgm:cxn modelId="{8E1A601F-875C-4ECA-AA6F-C8676526386B}" srcId="{CAD63ED6-EB51-4C42-BCDB-4EFF45F11F01}" destId="{1ACA4966-A5B0-4D0A-9F25-27C2FD8CDA9F}" srcOrd="0" destOrd="0" parTransId="{AC38C94A-778B-4AD3-814B-04D3BC9FCCD0}" sibTransId="{90D047BE-2E3B-4457-B89A-8F27A86E66C1}"/>
    <dgm:cxn modelId="{AF380C23-48DE-454F-9DE9-0F1DD555D35A}" srcId="{CAD63ED6-EB51-4C42-BCDB-4EFF45F11F01}" destId="{E80F0BCF-60A4-41F3-BC57-4F61E6FA6AF0}" srcOrd="2" destOrd="0" parTransId="{E7026153-5041-4250-82CA-B0E4A7C9D2BA}" sibTransId="{310FF29B-1AA0-4704-8328-A5776ECD1CA4}"/>
    <dgm:cxn modelId="{AFEC0D27-A1B2-4CCC-BBF0-979E4E1CE14C}" srcId="{CAD63ED6-EB51-4C42-BCDB-4EFF45F11F01}" destId="{299C7716-9463-4350-B8C2-B51EDD519584}" srcOrd="1" destOrd="0" parTransId="{7F5503AC-1378-48F4-8714-FFAC2A89C031}" sibTransId="{70A454C5-E886-4682-8ECC-6AFFBA148BC7}"/>
    <dgm:cxn modelId="{76A1B25C-2634-4099-8E0A-430E8383C886}" type="presOf" srcId="{CAD63ED6-EB51-4C42-BCDB-4EFF45F11F01}" destId="{8C4F356F-F0A6-4BD7-BD2C-6DCDB79B48D4}" srcOrd="0" destOrd="0" presId="urn:microsoft.com/office/officeart/2005/8/layout/default"/>
    <dgm:cxn modelId="{EE75724A-680E-45B5-AFB0-507636150B8E}" type="presOf" srcId="{299C7716-9463-4350-B8C2-B51EDD519584}" destId="{EB9D158D-9B07-45B6-B0F7-B57DC9D76918}" srcOrd="0" destOrd="0" presId="urn:microsoft.com/office/officeart/2005/8/layout/default"/>
    <dgm:cxn modelId="{90137858-DB08-40FF-B27E-F63B917FE287}" type="presOf" srcId="{C8E4022F-1E5C-4EA5-9A51-3BF48E11E3D0}" destId="{4CB0EF1F-C67B-4777-95D9-CFA8C8390928}" srcOrd="0" destOrd="0" presId="urn:microsoft.com/office/officeart/2005/8/layout/default"/>
    <dgm:cxn modelId="{D9049E79-D2AA-46BE-BBE3-91A593D9AA57}" srcId="{CAD63ED6-EB51-4C42-BCDB-4EFF45F11F01}" destId="{C8E4022F-1E5C-4EA5-9A51-3BF48E11E3D0}" srcOrd="3" destOrd="0" parTransId="{25A30982-44E0-4DE4-A4BC-259D1124E9D9}" sibTransId="{4791B223-6701-4F36-BDF6-AAF91FA4BB89}"/>
    <dgm:cxn modelId="{62B9E3B1-F00C-4128-85D9-E725F6BBF3D1}" type="presOf" srcId="{AF1BB309-94D3-4F96-8631-E9B418F1B1B5}" destId="{AA1B221B-6507-4411-AD72-2C9721463510}" srcOrd="0" destOrd="0" presId="urn:microsoft.com/office/officeart/2005/8/layout/default"/>
    <dgm:cxn modelId="{01605DB3-6612-4152-836E-882AC42CA789}" type="presOf" srcId="{1ACA4966-A5B0-4D0A-9F25-27C2FD8CDA9F}" destId="{E30F5B35-8C6B-4533-AC7E-E4C0EE55A5D9}" srcOrd="0" destOrd="0" presId="urn:microsoft.com/office/officeart/2005/8/layout/default"/>
    <dgm:cxn modelId="{EB57C9B7-A3C9-49D2-8459-1D3D2D28EF2F}" type="presOf" srcId="{E80F0BCF-60A4-41F3-BC57-4F61E6FA6AF0}" destId="{A94FE673-0D59-447B-A4F0-5C0487A6D8B0}" srcOrd="0" destOrd="0" presId="urn:microsoft.com/office/officeart/2005/8/layout/default"/>
    <dgm:cxn modelId="{3C217FC9-C093-4DA1-BDF4-44F94E7564D8}" srcId="{CAD63ED6-EB51-4C42-BCDB-4EFF45F11F01}" destId="{FC6210F4-1708-41EA-992C-9E8F018D8F90}" srcOrd="5" destOrd="0" parTransId="{843D70A6-960A-4B72-A541-D44A30071B93}" sibTransId="{AAAED745-C289-471F-962B-279ED447689A}"/>
    <dgm:cxn modelId="{E462D7CE-AED5-4E9B-951C-5FF41DA60415}" srcId="{CAD63ED6-EB51-4C42-BCDB-4EFF45F11F01}" destId="{AF1BB309-94D3-4F96-8631-E9B418F1B1B5}" srcOrd="6" destOrd="0" parTransId="{DC23C433-D639-446B-A587-670AE6DBCC2B}" sibTransId="{A18C8A78-8F69-4B40-9745-86360231BE32}"/>
    <dgm:cxn modelId="{8F705FCF-DDCF-403C-9C94-D9669ACA13E3}" type="presOf" srcId="{13D1E66E-6291-4659-B08C-B1C167B9FF68}" destId="{96201FE8-F438-4C21-A882-2758D9515D9F}" srcOrd="0" destOrd="0" presId="urn:microsoft.com/office/officeart/2005/8/layout/default"/>
    <dgm:cxn modelId="{878F64D4-F7D2-48EA-8FC6-CAE2E4601B19}" type="presOf" srcId="{FC6210F4-1708-41EA-992C-9E8F018D8F90}" destId="{34568B4E-8FA0-4761-9511-14391C28A2DF}" srcOrd="0" destOrd="0" presId="urn:microsoft.com/office/officeart/2005/8/layout/default"/>
    <dgm:cxn modelId="{BCB13EF9-0C64-4BE0-8D8A-0C7349B770CB}" srcId="{CAD63ED6-EB51-4C42-BCDB-4EFF45F11F01}" destId="{13D1E66E-6291-4659-B08C-B1C167B9FF68}" srcOrd="4" destOrd="0" parTransId="{2BE1CFCB-9309-4005-923D-1802DACEFACC}" sibTransId="{DE3B3E6F-3B65-463C-84ED-94024074302F}"/>
    <dgm:cxn modelId="{6BE180A0-7325-4555-8AE0-79246E4CC3FB}" type="presParOf" srcId="{8C4F356F-F0A6-4BD7-BD2C-6DCDB79B48D4}" destId="{E30F5B35-8C6B-4533-AC7E-E4C0EE55A5D9}" srcOrd="0" destOrd="0" presId="urn:microsoft.com/office/officeart/2005/8/layout/default"/>
    <dgm:cxn modelId="{B92B1D6C-066E-4E2E-A541-D2E13B1DEBDF}" type="presParOf" srcId="{8C4F356F-F0A6-4BD7-BD2C-6DCDB79B48D4}" destId="{D1A5756C-F720-42CF-9002-B348CE3A0E6A}" srcOrd="1" destOrd="0" presId="urn:microsoft.com/office/officeart/2005/8/layout/default"/>
    <dgm:cxn modelId="{02D418D9-379F-47A7-AA90-1433750BAA4C}" type="presParOf" srcId="{8C4F356F-F0A6-4BD7-BD2C-6DCDB79B48D4}" destId="{EB9D158D-9B07-45B6-B0F7-B57DC9D76918}" srcOrd="2" destOrd="0" presId="urn:microsoft.com/office/officeart/2005/8/layout/default"/>
    <dgm:cxn modelId="{41FE711F-2441-4945-860A-9A8DBE6C8411}" type="presParOf" srcId="{8C4F356F-F0A6-4BD7-BD2C-6DCDB79B48D4}" destId="{B616F51B-D576-4CBF-8C08-FC3F22E4A7D1}" srcOrd="3" destOrd="0" presId="urn:microsoft.com/office/officeart/2005/8/layout/default"/>
    <dgm:cxn modelId="{B1E0A284-41FC-457B-A8EA-08FE977E71FF}" type="presParOf" srcId="{8C4F356F-F0A6-4BD7-BD2C-6DCDB79B48D4}" destId="{A94FE673-0D59-447B-A4F0-5C0487A6D8B0}" srcOrd="4" destOrd="0" presId="urn:microsoft.com/office/officeart/2005/8/layout/default"/>
    <dgm:cxn modelId="{34BFD2E5-7B0B-4D63-906A-252F9AA7C7D0}" type="presParOf" srcId="{8C4F356F-F0A6-4BD7-BD2C-6DCDB79B48D4}" destId="{8595C288-D1D8-48DC-B1DA-77B40C305F06}" srcOrd="5" destOrd="0" presId="urn:microsoft.com/office/officeart/2005/8/layout/default"/>
    <dgm:cxn modelId="{2E119957-B6FD-4A35-A002-6530C8457EA4}" type="presParOf" srcId="{8C4F356F-F0A6-4BD7-BD2C-6DCDB79B48D4}" destId="{4CB0EF1F-C67B-4777-95D9-CFA8C8390928}" srcOrd="6" destOrd="0" presId="urn:microsoft.com/office/officeart/2005/8/layout/default"/>
    <dgm:cxn modelId="{307F5CE1-6C27-4F0A-92F8-2DC947896EB9}" type="presParOf" srcId="{8C4F356F-F0A6-4BD7-BD2C-6DCDB79B48D4}" destId="{78167DA5-B341-4142-8261-6E6AC89D24E6}" srcOrd="7" destOrd="0" presId="urn:microsoft.com/office/officeart/2005/8/layout/default"/>
    <dgm:cxn modelId="{4E9DAAAF-D4C2-46EE-9E8F-86DDEF6DC855}" type="presParOf" srcId="{8C4F356F-F0A6-4BD7-BD2C-6DCDB79B48D4}" destId="{96201FE8-F438-4C21-A882-2758D9515D9F}" srcOrd="8" destOrd="0" presId="urn:microsoft.com/office/officeart/2005/8/layout/default"/>
    <dgm:cxn modelId="{9434B4C3-F67D-4257-8771-4E5C19A51C43}" type="presParOf" srcId="{8C4F356F-F0A6-4BD7-BD2C-6DCDB79B48D4}" destId="{7C7C0E5F-2802-419A-82AD-ADC1692018DD}" srcOrd="9" destOrd="0" presId="urn:microsoft.com/office/officeart/2005/8/layout/default"/>
    <dgm:cxn modelId="{9659CFFC-EDBC-4DD8-879D-97DF06ACE850}" type="presParOf" srcId="{8C4F356F-F0A6-4BD7-BD2C-6DCDB79B48D4}" destId="{34568B4E-8FA0-4761-9511-14391C28A2DF}" srcOrd="10" destOrd="0" presId="urn:microsoft.com/office/officeart/2005/8/layout/default"/>
    <dgm:cxn modelId="{48B33F8A-A049-475C-B266-93A8C6DBC433}" type="presParOf" srcId="{8C4F356F-F0A6-4BD7-BD2C-6DCDB79B48D4}" destId="{367938F2-1631-4B7D-A38F-FFAE859E2197}" srcOrd="11" destOrd="0" presId="urn:microsoft.com/office/officeart/2005/8/layout/default"/>
    <dgm:cxn modelId="{2191D428-40F2-4215-8D1D-F18FEF31E5F6}" type="presParOf" srcId="{8C4F356F-F0A6-4BD7-BD2C-6DCDB79B48D4}" destId="{AA1B221B-6507-4411-AD72-2C9721463510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D63ED6-EB51-4C42-BCDB-4EFF45F11F01}" type="doc">
      <dgm:prSet loTypeId="urn:microsoft.com/office/officeart/2005/8/layout/default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uk-UA"/>
        </a:p>
      </dgm:t>
    </dgm:pt>
    <dgm:pt modelId="{1ACA4966-A5B0-4D0A-9F25-27C2FD8CDA9F}">
      <dgm:prSet phldrT="[Текст]" custT="1"/>
      <dgm:spPr/>
      <dgm:t>
        <a:bodyPr/>
        <a:lstStyle/>
        <a:p>
          <a:r>
            <a:rPr lang="en-US" sz="2400" b="0" i="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Geolocation</a:t>
          </a:r>
          <a:endParaRPr lang="uk-UA" sz="2400" b="0" dirty="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AC38C94A-778B-4AD3-814B-04D3BC9FCCD0}" type="parTrans" cxnId="{8E1A601F-875C-4ECA-AA6F-C8676526386B}">
      <dgm:prSet/>
      <dgm:spPr/>
      <dgm:t>
        <a:bodyPr/>
        <a:lstStyle/>
        <a:p>
          <a:endParaRPr lang="uk-UA" sz="2400" b="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0D047BE-2E3B-4457-B89A-8F27A86E66C1}" type="sibTrans" cxnId="{8E1A601F-875C-4ECA-AA6F-C8676526386B}">
      <dgm:prSet/>
      <dgm:spPr/>
      <dgm:t>
        <a:bodyPr/>
        <a:lstStyle/>
        <a:p>
          <a:endParaRPr lang="uk-UA" sz="2400" b="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9C7716-9463-4350-B8C2-B51EDD519584}">
      <dgm:prSet phldrT="[Текст]" custT="1"/>
      <dgm:spPr/>
      <dgm:t>
        <a:bodyPr/>
        <a:lstStyle/>
        <a:p>
          <a:r>
            <a:rPr lang="en-US" sz="2400" b="0" i="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Drag/Drop</a:t>
          </a:r>
          <a:endParaRPr lang="uk-UA" sz="2400" b="0" dirty="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F5503AC-1378-48F4-8714-FFAC2A89C031}" type="parTrans" cxnId="{AFEC0D27-A1B2-4CCC-BBF0-979E4E1CE14C}">
      <dgm:prSet/>
      <dgm:spPr/>
      <dgm:t>
        <a:bodyPr/>
        <a:lstStyle/>
        <a:p>
          <a:endParaRPr lang="uk-UA" sz="2400" b="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0A454C5-E886-4682-8ECC-6AFFBA148BC7}" type="sibTrans" cxnId="{AFEC0D27-A1B2-4CCC-BBF0-979E4E1CE14C}">
      <dgm:prSet/>
      <dgm:spPr/>
      <dgm:t>
        <a:bodyPr/>
        <a:lstStyle/>
        <a:p>
          <a:endParaRPr lang="uk-UA" sz="2400" b="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E80F0BCF-60A4-41F3-BC57-4F61E6FA6AF0}">
      <dgm:prSet phldrT="[Текст]" custT="1"/>
      <dgm:spPr/>
      <dgm:t>
        <a:bodyPr/>
        <a:lstStyle/>
        <a:p>
          <a:r>
            <a:rPr lang="en-US" sz="2400" b="0" i="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Web Storage</a:t>
          </a:r>
          <a:endParaRPr lang="uk-UA" sz="2400" b="0" dirty="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E7026153-5041-4250-82CA-B0E4A7C9D2BA}" type="parTrans" cxnId="{AF380C23-48DE-454F-9DE9-0F1DD555D35A}">
      <dgm:prSet/>
      <dgm:spPr/>
      <dgm:t>
        <a:bodyPr/>
        <a:lstStyle/>
        <a:p>
          <a:endParaRPr lang="uk-UA" sz="2400" b="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310FF29B-1AA0-4704-8328-A5776ECD1CA4}" type="sibTrans" cxnId="{AF380C23-48DE-454F-9DE9-0F1DD555D35A}">
      <dgm:prSet/>
      <dgm:spPr/>
      <dgm:t>
        <a:bodyPr/>
        <a:lstStyle/>
        <a:p>
          <a:endParaRPr lang="uk-UA" sz="2400" b="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8E4022F-1E5C-4EA5-9A51-3BF48E11E3D0}">
      <dgm:prSet phldrT="[Текст]" custT="1"/>
      <dgm:spPr/>
      <dgm:t>
        <a:bodyPr/>
        <a:lstStyle/>
        <a:p>
          <a:r>
            <a:rPr lang="en-US" sz="2400" b="0" i="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Web Worker</a:t>
          </a:r>
          <a:endParaRPr lang="uk-UA" sz="2400" b="0" dirty="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5A30982-44E0-4DE4-A4BC-259D1124E9D9}" type="parTrans" cxnId="{D9049E79-D2AA-46BE-BBE3-91A593D9AA57}">
      <dgm:prSet/>
      <dgm:spPr/>
      <dgm:t>
        <a:bodyPr/>
        <a:lstStyle/>
        <a:p>
          <a:endParaRPr lang="uk-UA" sz="2400" b="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4791B223-6701-4F36-BDF6-AAF91FA4BB89}" type="sibTrans" cxnId="{D9049E79-D2AA-46BE-BBE3-91A593D9AA57}">
      <dgm:prSet/>
      <dgm:spPr/>
      <dgm:t>
        <a:bodyPr/>
        <a:lstStyle/>
        <a:p>
          <a:endParaRPr lang="uk-UA" sz="2400" b="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3D1E66E-6291-4659-B08C-B1C167B9FF68}">
      <dgm:prSet phldrT="[Текст]" custT="1"/>
      <dgm:spPr/>
      <dgm:t>
        <a:bodyPr/>
        <a:lstStyle/>
        <a:p>
          <a:r>
            <a:rPr lang="en-US" sz="2400" b="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Web Socket</a:t>
          </a:r>
          <a:endParaRPr lang="uk-UA" sz="2400" b="0" dirty="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BE1CFCB-9309-4005-923D-1802DACEFACC}" type="parTrans" cxnId="{BCB13EF9-0C64-4BE0-8D8A-0C7349B770CB}">
      <dgm:prSet/>
      <dgm:spPr/>
      <dgm:t>
        <a:bodyPr/>
        <a:lstStyle/>
        <a:p>
          <a:endParaRPr lang="uk-UA" sz="2400" b="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E3B3E6F-3B65-463C-84ED-94024074302F}" type="sibTrans" cxnId="{BCB13EF9-0C64-4BE0-8D8A-0C7349B770CB}">
      <dgm:prSet/>
      <dgm:spPr/>
      <dgm:t>
        <a:bodyPr/>
        <a:lstStyle/>
        <a:p>
          <a:endParaRPr lang="uk-UA" sz="2400" b="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AF1BB309-94D3-4F96-8631-E9B418F1B1B5}">
      <dgm:prSet custT="1"/>
      <dgm:spPr/>
      <dgm:t>
        <a:bodyPr/>
        <a:lstStyle/>
        <a:p>
          <a:r>
            <a:rPr lang="en-US" sz="2400" b="0" i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SSE</a:t>
          </a:r>
          <a:endParaRPr lang="en-US" sz="2400" b="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C23C433-D639-446B-A587-670AE6DBCC2B}" type="parTrans" cxnId="{E462D7CE-AED5-4E9B-951C-5FF41DA60415}">
      <dgm:prSet/>
      <dgm:spPr/>
      <dgm:t>
        <a:bodyPr/>
        <a:lstStyle/>
        <a:p>
          <a:endParaRPr lang="uk-UA" sz="2400" b="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A18C8A78-8F69-4B40-9745-86360231BE32}" type="sibTrans" cxnId="{E462D7CE-AED5-4E9B-951C-5FF41DA60415}">
      <dgm:prSet/>
      <dgm:spPr/>
      <dgm:t>
        <a:bodyPr/>
        <a:lstStyle/>
        <a:p>
          <a:endParaRPr lang="uk-UA" sz="2400" b="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8C4F356F-F0A6-4BD7-BD2C-6DCDB79B48D4}" type="pres">
      <dgm:prSet presAssocID="{CAD63ED6-EB51-4C42-BCDB-4EFF45F11F01}" presName="diagram" presStyleCnt="0">
        <dgm:presLayoutVars>
          <dgm:dir/>
          <dgm:resizeHandles val="exact"/>
        </dgm:presLayoutVars>
      </dgm:prSet>
      <dgm:spPr/>
    </dgm:pt>
    <dgm:pt modelId="{E30F5B35-8C6B-4533-AC7E-E4C0EE55A5D9}" type="pres">
      <dgm:prSet presAssocID="{1ACA4966-A5B0-4D0A-9F25-27C2FD8CDA9F}" presName="node" presStyleLbl="node1" presStyleIdx="0" presStyleCnt="6" custScaleX="209978" custLinFactNeighborX="-47792" custLinFactNeighborY="-4">
        <dgm:presLayoutVars>
          <dgm:bulletEnabled val="1"/>
        </dgm:presLayoutVars>
      </dgm:prSet>
      <dgm:spPr/>
    </dgm:pt>
    <dgm:pt modelId="{D1A5756C-F720-42CF-9002-B348CE3A0E6A}" type="pres">
      <dgm:prSet presAssocID="{90D047BE-2E3B-4457-B89A-8F27A86E66C1}" presName="sibTrans" presStyleCnt="0"/>
      <dgm:spPr/>
    </dgm:pt>
    <dgm:pt modelId="{EB9D158D-9B07-45B6-B0F7-B57DC9D76918}" type="pres">
      <dgm:prSet presAssocID="{299C7716-9463-4350-B8C2-B51EDD519584}" presName="node" presStyleLbl="node1" presStyleIdx="1" presStyleCnt="6" custScaleX="209978" custLinFactNeighborX="47792" custLinFactNeighborY="-4">
        <dgm:presLayoutVars>
          <dgm:bulletEnabled val="1"/>
        </dgm:presLayoutVars>
      </dgm:prSet>
      <dgm:spPr/>
    </dgm:pt>
    <dgm:pt modelId="{B616F51B-D576-4CBF-8C08-FC3F22E4A7D1}" type="pres">
      <dgm:prSet presAssocID="{70A454C5-E886-4682-8ECC-6AFFBA148BC7}" presName="sibTrans" presStyleCnt="0"/>
      <dgm:spPr/>
    </dgm:pt>
    <dgm:pt modelId="{A94FE673-0D59-447B-A4F0-5C0487A6D8B0}" type="pres">
      <dgm:prSet presAssocID="{E80F0BCF-60A4-41F3-BC57-4F61E6FA6AF0}" presName="node" presStyleLbl="node1" presStyleIdx="2" presStyleCnt="6" custScaleX="209978" custLinFactNeighborX="-47792">
        <dgm:presLayoutVars>
          <dgm:bulletEnabled val="1"/>
        </dgm:presLayoutVars>
      </dgm:prSet>
      <dgm:spPr/>
    </dgm:pt>
    <dgm:pt modelId="{8595C288-D1D8-48DC-B1DA-77B40C305F06}" type="pres">
      <dgm:prSet presAssocID="{310FF29B-1AA0-4704-8328-A5776ECD1CA4}" presName="sibTrans" presStyleCnt="0"/>
      <dgm:spPr/>
    </dgm:pt>
    <dgm:pt modelId="{4CB0EF1F-C67B-4777-95D9-CFA8C8390928}" type="pres">
      <dgm:prSet presAssocID="{C8E4022F-1E5C-4EA5-9A51-3BF48E11E3D0}" presName="node" presStyleLbl="node1" presStyleIdx="3" presStyleCnt="6" custScaleX="209978" custLinFactNeighborX="47792">
        <dgm:presLayoutVars>
          <dgm:bulletEnabled val="1"/>
        </dgm:presLayoutVars>
      </dgm:prSet>
      <dgm:spPr/>
    </dgm:pt>
    <dgm:pt modelId="{78167DA5-B341-4142-8261-6E6AC89D24E6}" type="pres">
      <dgm:prSet presAssocID="{4791B223-6701-4F36-BDF6-AAF91FA4BB89}" presName="sibTrans" presStyleCnt="0"/>
      <dgm:spPr/>
    </dgm:pt>
    <dgm:pt modelId="{96201FE8-F438-4C21-A882-2758D9515D9F}" type="pres">
      <dgm:prSet presAssocID="{13D1E66E-6291-4659-B08C-B1C167B9FF68}" presName="node" presStyleLbl="node1" presStyleIdx="4" presStyleCnt="6" custScaleX="209978" custLinFactNeighborX="-47792" custLinFactNeighborY="4">
        <dgm:presLayoutVars>
          <dgm:bulletEnabled val="1"/>
        </dgm:presLayoutVars>
      </dgm:prSet>
      <dgm:spPr/>
    </dgm:pt>
    <dgm:pt modelId="{7C7C0E5F-2802-419A-82AD-ADC1692018DD}" type="pres">
      <dgm:prSet presAssocID="{DE3B3E6F-3B65-463C-84ED-94024074302F}" presName="sibTrans" presStyleCnt="0"/>
      <dgm:spPr/>
    </dgm:pt>
    <dgm:pt modelId="{AA1B221B-6507-4411-AD72-2C9721463510}" type="pres">
      <dgm:prSet presAssocID="{AF1BB309-94D3-4F96-8631-E9B418F1B1B5}" presName="node" presStyleLbl="node1" presStyleIdx="5" presStyleCnt="6" custScaleX="209978" custLinFactNeighborX="47792" custLinFactNeighborY="4">
        <dgm:presLayoutVars>
          <dgm:bulletEnabled val="1"/>
        </dgm:presLayoutVars>
      </dgm:prSet>
      <dgm:spPr/>
    </dgm:pt>
  </dgm:ptLst>
  <dgm:cxnLst>
    <dgm:cxn modelId="{8E1A601F-875C-4ECA-AA6F-C8676526386B}" srcId="{CAD63ED6-EB51-4C42-BCDB-4EFF45F11F01}" destId="{1ACA4966-A5B0-4D0A-9F25-27C2FD8CDA9F}" srcOrd="0" destOrd="0" parTransId="{AC38C94A-778B-4AD3-814B-04D3BC9FCCD0}" sibTransId="{90D047BE-2E3B-4457-B89A-8F27A86E66C1}"/>
    <dgm:cxn modelId="{AF380C23-48DE-454F-9DE9-0F1DD555D35A}" srcId="{CAD63ED6-EB51-4C42-BCDB-4EFF45F11F01}" destId="{E80F0BCF-60A4-41F3-BC57-4F61E6FA6AF0}" srcOrd="2" destOrd="0" parTransId="{E7026153-5041-4250-82CA-B0E4A7C9D2BA}" sibTransId="{310FF29B-1AA0-4704-8328-A5776ECD1CA4}"/>
    <dgm:cxn modelId="{AFEC0D27-A1B2-4CCC-BBF0-979E4E1CE14C}" srcId="{CAD63ED6-EB51-4C42-BCDB-4EFF45F11F01}" destId="{299C7716-9463-4350-B8C2-B51EDD519584}" srcOrd="1" destOrd="0" parTransId="{7F5503AC-1378-48F4-8714-FFAC2A89C031}" sibTransId="{70A454C5-E886-4682-8ECC-6AFFBA148BC7}"/>
    <dgm:cxn modelId="{76A1B25C-2634-4099-8E0A-430E8383C886}" type="presOf" srcId="{CAD63ED6-EB51-4C42-BCDB-4EFF45F11F01}" destId="{8C4F356F-F0A6-4BD7-BD2C-6DCDB79B48D4}" srcOrd="0" destOrd="0" presId="urn:microsoft.com/office/officeart/2005/8/layout/default"/>
    <dgm:cxn modelId="{EE75724A-680E-45B5-AFB0-507636150B8E}" type="presOf" srcId="{299C7716-9463-4350-B8C2-B51EDD519584}" destId="{EB9D158D-9B07-45B6-B0F7-B57DC9D76918}" srcOrd="0" destOrd="0" presId="urn:microsoft.com/office/officeart/2005/8/layout/default"/>
    <dgm:cxn modelId="{90137858-DB08-40FF-B27E-F63B917FE287}" type="presOf" srcId="{C8E4022F-1E5C-4EA5-9A51-3BF48E11E3D0}" destId="{4CB0EF1F-C67B-4777-95D9-CFA8C8390928}" srcOrd="0" destOrd="0" presId="urn:microsoft.com/office/officeart/2005/8/layout/default"/>
    <dgm:cxn modelId="{D9049E79-D2AA-46BE-BBE3-91A593D9AA57}" srcId="{CAD63ED6-EB51-4C42-BCDB-4EFF45F11F01}" destId="{C8E4022F-1E5C-4EA5-9A51-3BF48E11E3D0}" srcOrd="3" destOrd="0" parTransId="{25A30982-44E0-4DE4-A4BC-259D1124E9D9}" sibTransId="{4791B223-6701-4F36-BDF6-AAF91FA4BB89}"/>
    <dgm:cxn modelId="{62B9E3B1-F00C-4128-85D9-E725F6BBF3D1}" type="presOf" srcId="{AF1BB309-94D3-4F96-8631-E9B418F1B1B5}" destId="{AA1B221B-6507-4411-AD72-2C9721463510}" srcOrd="0" destOrd="0" presId="urn:microsoft.com/office/officeart/2005/8/layout/default"/>
    <dgm:cxn modelId="{01605DB3-6612-4152-836E-882AC42CA789}" type="presOf" srcId="{1ACA4966-A5B0-4D0A-9F25-27C2FD8CDA9F}" destId="{E30F5B35-8C6B-4533-AC7E-E4C0EE55A5D9}" srcOrd="0" destOrd="0" presId="urn:microsoft.com/office/officeart/2005/8/layout/default"/>
    <dgm:cxn modelId="{EB57C9B7-A3C9-49D2-8459-1D3D2D28EF2F}" type="presOf" srcId="{E80F0BCF-60A4-41F3-BC57-4F61E6FA6AF0}" destId="{A94FE673-0D59-447B-A4F0-5C0487A6D8B0}" srcOrd="0" destOrd="0" presId="urn:microsoft.com/office/officeart/2005/8/layout/default"/>
    <dgm:cxn modelId="{E462D7CE-AED5-4E9B-951C-5FF41DA60415}" srcId="{CAD63ED6-EB51-4C42-BCDB-4EFF45F11F01}" destId="{AF1BB309-94D3-4F96-8631-E9B418F1B1B5}" srcOrd="5" destOrd="0" parTransId="{DC23C433-D639-446B-A587-670AE6DBCC2B}" sibTransId="{A18C8A78-8F69-4B40-9745-86360231BE32}"/>
    <dgm:cxn modelId="{8F705FCF-DDCF-403C-9C94-D9669ACA13E3}" type="presOf" srcId="{13D1E66E-6291-4659-B08C-B1C167B9FF68}" destId="{96201FE8-F438-4C21-A882-2758D9515D9F}" srcOrd="0" destOrd="0" presId="urn:microsoft.com/office/officeart/2005/8/layout/default"/>
    <dgm:cxn modelId="{BCB13EF9-0C64-4BE0-8D8A-0C7349B770CB}" srcId="{CAD63ED6-EB51-4C42-BCDB-4EFF45F11F01}" destId="{13D1E66E-6291-4659-B08C-B1C167B9FF68}" srcOrd="4" destOrd="0" parTransId="{2BE1CFCB-9309-4005-923D-1802DACEFACC}" sibTransId="{DE3B3E6F-3B65-463C-84ED-94024074302F}"/>
    <dgm:cxn modelId="{6BE180A0-7325-4555-8AE0-79246E4CC3FB}" type="presParOf" srcId="{8C4F356F-F0A6-4BD7-BD2C-6DCDB79B48D4}" destId="{E30F5B35-8C6B-4533-AC7E-E4C0EE55A5D9}" srcOrd="0" destOrd="0" presId="urn:microsoft.com/office/officeart/2005/8/layout/default"/>
    <dgm:cxn modelId="{B92B1D6C-066E-4E2E-A541-D2E13B1DEBDF}" type="presParOf" srcId="{8C4F356F-F0A6-4BD7-BD2C-6DCDB79B48D4}" destId="{D1A5756C-F720-42CF-9002-B348CE3A0E6A}" srcOrd="1" destOrd="0" presId="urn:microsoft.com/office/officeart/2005/8/layout/default"/>
    <dgm:cxn modelId="{02D418D9-379F-47A7-AA90-1433750BAA4C}" type="presParOf" srcId="{8C4F356F-F0A6-4BD7-BD2C-6DCDB79B48D4}" destId="{EB9D158D-9B07-45B6-B0F7-B57DC9D76918}" srcOrd="2" destOrd="0" presId="urn:microsoft.com/office/officeart/2005/8/layout/default"/>
    <dgm:cxn modelId="{41FE711F-2441-4945-860A-9A8DBE6C8411}" type="presParOf" srcId="{8C4F356F-F0A6-4BD7-BD2C-6DCDB79B48D4}" destId="{B616F51B-D576-4CBF-8C08-FC3F22E4A7D1}" srcOrd="3" destOrd="0" presId="urn:microsoft.com/office/officeart/2005/8/layout/default"/>
    <dgm:cxn modelId="{B1E0A284-41FC-457B-A8EA-08FE977E71FF}" type="presParOf" srcId="{8C4F356F-F0A6-4BD7-BD2C-6DCDB79B48D4}" destId="{A94FE673-0D59-447B-A4F0-5C0487A6D8B0}" srcOrd="4" destOrd="0" presId="urn:microsoft.com/office/officeart/2005/8/layout/default"/>
    <dgm:cxn modelId="{34BFD2E5-7B0B-4D63-906A-252F9AA7C7D0}" type="presParOf" srcId="{8C4F356F-F0A6-4BD7-BD2C-6DCDB79B48D4}" destId="{8595C288-D1D8-48DC-B1DA-77B40C305F06}" srcOrd="5" destOrd="0" presId="urn:microsoft.com/office/officeart/2005/8/layout/default"/>
    <dgm:cxn modelId="{2E119957-B6FD-4A35-A002-6530C8457EA4}" type="presParOf" srcId="{8C4F356F-F0A6-4BD7-BD2C-6DCDB79B48D4}" destId="{4CB0EF1F-C67B-4777-95D9-CFA8C8390928}" srcOrd="6" destOrd="0" presId="urn:microsoft.com/office/officeart/2005/8/layout/default"/>
    <dgm:cxn modelId="{307F5CE1-6C27-4F0A-92F8-2DC947896EB9}" type="presParOf" srcId="{8C4F356F-F0A6-4BD7-BD2C-6DCDB79B48D4}" destId="{78167DA5-B341-4142-8261-6E6AC89D24E6}" srcOrd="7" destOrd="0" presId="urn:microsoft.com/office/officeart/2005/8/layout/default"/>
    <dgm:cxn modelId="{4E9DAAAF-D4C2-46EE-9E8F-86DDEF6DC855}" type="presParOf" srcId="{8C4F356F-F0A6-4BD7-BD2C-6DCDB79B48D4}" destId="{96201FE8-F438-4C21-A882-2758D9515D9F}" srcOrd="8" destOrd="0" presId="urn:microsoft.com/office/officeart/2005/8/layout/default"/>
    <dgm:cxn modelId="{9434B4C3-F67D-4257-8771-4E5C19A51C43}" type="presParOf" srcId="{8C4F356F-F0A6-4BD7-BD2C-6DCDB79B48D4}" destId="{7C7C0E5F-2802-419A-82AD-ADC1692018DD}" srcOrd="9" destOrd="0" presId="urn:microsoft.com/office/officeart/2005/8/layout/default"/>
    <dgm:cxn modelId="{2191D428-40F2-4215-8D1D-F18FEF31E5F6}" type="presParOf" srcId="{8C4F356F-F0A6-4BD7-BD2C-6DCDB79B48D4}" destId="{AA1B221B-6507-4411-AD72-2C9721463510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0F5B35-8C6B-4533-AC7E-E4C0EE55A5D9}">
      <dsp:nvSpPr>
        <dsp:cNvPr id="0" name=""/>
        <dsp:cNvSpPr/>
      </dsp:nvSpPr>
      <dsp:spPr>
        <a:xfrm>
          <a:off x="957793" y="1"/>
          <a:ext cx="3494601" cy="998562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Page Visibility</a:t>
          </a:r>
          <a:endParaRPr lang="uk-UA" sz="2400" b="0" kern="1200" dirty="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sp:txBody>
      <dsp:txXfrm>
        <a:off x="957793" y="1"/>
        <a:ext cx="3494601" cy="998562"/>
      </dsp:txXfrm>
    </dsp:sp>
    <dsp:sp modelId="{EB9D158D-9B07-45B6-B0F7-B57DC9D76918}">
      <dsp:nvSpPr>
        <dsp:cNvPr id="0" name=""/>
        <dsp:cNvSpPr/>
      </dsp:nvSpPr>
      <dsp:spPr>
        <a:xfrm>
          <a:off x="6368003" y="1"/>
          <a:ext cx="3494601" cy="998562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Ambient Light</a:t>
          </a:r>
          <a:endParaRPr lang="uk-UA" sz="2400" b="0" kern="1200" dirty="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sp:txBody>
      <dsp:txXfrm>
        <a:off x="6368003" y="1"/>
        <a:ext cx="3494601" cy="998562"/>
      </dsp:txXfrm>
    </dsp:sp>
    <dsp:sp modelId="{A94FE673-0D59-447B-A4F0-5C0487A6D8B0}">
      <dsp:nvSpPr>
        <dsp:cNvPr id="0" name=""/>
        <dsp:cNvSpPr/>
      </dsp:nvSpPr>
      <dsp:spPr>
        <a:xfrm>
          <a:off x="3662898" y="1215221"/>
          <a:ext cx="3494601" cy="998562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Online State</a:t>
          </a:r>
          <a:endParaRPr lang="uk-UA" sz="2400" b="0" kern="1200" dirty="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sp:txBody>
      <dsp:txXfrm>
        <a:off x="3662898" y="1215221"/>
        <a:ext cx="3494601" cy="998562"/>
      </dsp:txXfrm>
    </dsp:sp>
    <dsp:sp modelId="{4CB0EF1F-C67B-4777-95D9-CFA8C8390928}">
      <dsp:nvSpPr>
        <dsp:cNvPr id="0" name=""/>
        <dsp:cNvSpPr/>
      </dsp:nvSpPr>
      <dsp:spPr>
        <a:xfrm>
          <a:off x="6" y="1224744"/>
          <a:ext cx="3494601" cy="998562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Vibration</a:t>
          </a:r>
          <a:endParaRPr lang="uk-UA" sz="2400" b="0" kern="1200" dirty="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sp:txBody>
      <dsp:txXfrm>
        <a:off x="6" y="1224744"/>
        <a:ext cx="3494601" cy="998562"/>
      </dsp:txXfrm>
    </dsp:sp>
    <dsp:sp modelId="{96201FE8-F438-4C21-A882-2758D9515D9F}">
      <dsp:nvSpPr>
        <dsp:cNvPr id="0" name=""/>
        <dsp:cNvSpPr/>
      </dsp:nvSpPr>
      <dsp:spPr>
        <a:xfrm>
          <a:off x="7325797" y="1215218"/>
          <a:ext cx="3494601" cy="998562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Fullscreen</a:t>
          </a:r>
          <a:endParaRPr lang="uk-UA" sz="2400" b="0" kern="1200" dirty="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sp:txBody>
      <dsp:txXfrm>
        <a:off x="7325797" y="1215218"/>
        <a:ext cx="3494601" cy="998562"/>
      </dsp:txXfrm>
    </dsp:sp>
    <dsp:sp modelId="{34568B4E-8FA0-4761-9511-14391C28A2DF}">
      <dsp:nvSpPr>
        <dsp:cNvPr id="0" name=""/>
        <dsp:cNvSpPr/>
      </dsp:nvSpPr>
      <dsp:spPr>
        <a:xfrm>
          <a:off x="6368003" y="2430436"/>
          <a:ext cx="3494601" cy="998562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3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High Resolution Time</a:t>
          </a:r>
          <a:endParaRPr lang="uk-UA" sz="2400" b="0" kern="1200" dirty="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sp:txBody>
      <dsp:txXfrm>
        <a:off x="6368003" y="2430436"/>
        <a:ext cx="3494601" cy="998562"/>
      </dsp:txXfrm>
    </dsp:sp>
    <dsp:sp modelId="{AA1B221B-6507-4411-AD72-2C9721463510}">
      <dsp:nvSpPr>
        <dsp:cNvPr id="0" name=""/>
        <dsp:cNvSpPr/>
      </dsp:nvSpPr>
      <dsp:spPr>
        <a:xfrm>
          <a:off x="957793" y="2430435"/>
          <a:ext cx="3494601" cy="998562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Battery</a:t>
          </a:r>
          <a:endParaRPr lang="en-US" sz="2400" b="0" kern="1200" dirty="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sp:txBody>
      <dsp:txXfrm>
        <a:off x="957793" y="2430435"/>
        <a:ext cx="3494601" cy="9985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0F5B35-8C6B-4533-AC7E-E4C0EE55A5D9}">
      <dsp:nvSpPr>
        <dsp:cNvPr id="0" name=""/>
        <dsp:cNvSpPr/>
      </dsp:nvSpPr>
      <dsp:spPr>
        <a:xfrm>
          <a:off x="905106" y="0"/>
          <a:ext cx="3599994" cy="1028677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Geolocation</a:t>
          </a:r>
          <a:endParaRPr lang="uk-UA" sz="2400" b="0" kern="1200" dirty="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sp:txBody>
      <dsp:txXfrm>
        <a:off x="905106" y="0"/>
        <a:ext cx="3599994" cy="1028677"/>
      </dsp:txXfrm>
    </dsp:sp>
    <dsp:sp modelId="{EB9D158D-9B07-45B6-B0F7-B57DC9D76918}">
      <dsp:nvSpPr>
        <dsp:cNvPr id="0" name=""/>
        <dsp:cNvSpPr/>
      </dsp:nvSpPr>
      <dsp:spPr>
        <a:xfrm>
          <a:off x="6315298" y="0"/>
          <a:ext cx="3599994" cy="1028677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8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Drag/Drop</a:t>
          </a:r>
          <a:endParaRPr lang="uk-UA" sz="2400" b="0" kern="1200" dirty="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sp:txBody>
      <dsp:txXfrm>
        <a:off x="6315298" y="0"/>
        <a:ext cx="3599994" cy="1028677"/>
      </dsp:txXfrm>
    </dsp:sp>
    <dsp:sp modelId="{A94FE673-0D59-447B-A4F0-5C0487A6D8B0}">
      <dsp:nvSpPr>
        <dsp:cNvPr id="0" name=""/>
        <dsp:cNvSpPr/>
      </dsp:nvSpPr>
      <dsp:spPr>
        <a:xfrm>
          <a:off x="905106" y="1200160"/>
          <a:ext cx="3599994" cy="1028677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16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Web Storage</a:t>
          </a:r>
          <a:endParaRPr lang="uk-UA" sz="2400" b="0" kern="1200" dirty="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sp:txBody>
      <dsp:txXfrm>
        <a:off x="905106" y="1200160"/>
        <a:ext cx="3599994" cy="1028677"/>
      </dsp:txXfrm>
    </dsp:sp>
    <dsp:sp modelId="{4CB0EF1F-C67B-4777-95D9-CFA8C8390928}">
      <dsp:nvSpPr>
        <dsp:cNvPr id="0" name=""/>
        <dsp:cNvSpPr/>
      </dsp:nvSpPr>
      <dsp:spPr>
        <a:xfrm>
          <a:off x="6315298" y="1200160"/>
          <a:ext cx="3599994" cy="1028677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24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Web Worker</a:t>
          </a:r>
          <a:endParaRPr lang="uk-UA" sz="2400" b="0" kern="1200" dirty="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sp:txBody>
      <dsp:txXfrm>
        <a:off x="6315298" y="1200160"/>
        <a:ext cx="3599994" cy="1028677"/>
      </dsp:txXfrm>
    </dsp:sp>
    <dsp:sp modelId="{96201FE8-F438-4C21-A882-2758D9515D9F}">
      <dsp:nvSpPr>
        <dsp:cNvPr id="0" name=""/>
        <dsp:cNvSpPr/>
      </dsp:nvSpPr>
      <dsp:spPr>
        <a:xfrm>
          <a:off x="905106" y="2400321"/>
          <a:ext cx="3599994" cy="1028677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32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Web Socket</a:t>
          </a:r>
          <a:endParaRPr lang="uk-UA" sz="2400" b="0" kern="1200" dirty="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sp:txBody>
      <dsp:txXfrm>
        <a:off x="905106" y="2400321"/>
        <a:ext cx="3599994" cy="1028677"/>
      </dsp:txXfrm>
    </dsp:sp>
    <dsp:sp modelId="{AA1B221B-6507-4411-AD72-2C9721463510}">
      <dsp:nvSpPr>
        <dsp:cNvPr id="0" name=""/>
        <dsp:cNvSpPr/>
      </dsp:nvSpPr>
      <dsp:spPr>
        <a:xfrm>
          <a:off x="6315298" y="2400321"/>
          <a:ext cx="3599994" cy="1028677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SSE</a:t>
          </a:r>
          <a:endParaRPr lang="en-US" sz="2400" b="0" kern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sp:txBody>
      <dsp:txXfrm>
        <a:off x="6315298" y="2400321"/>
        <a:ext cx="3599994" cy="10286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0F8B48-4313-4A81-BEDA-0D6C01169BBA}" type="datetimeFigureOut">
              <a:rPr lang="uk-UA" smtClean="0"/>
              <a:t>07.03.2020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8F761-C86A-4E98-9819-294C6FCAE52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99312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554706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98304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530264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560109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03700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20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594956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21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537855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22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432141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23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942370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24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019249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25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44323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045673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26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49010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27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335625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28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848236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29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195378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30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265225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31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794915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32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017284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33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177918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34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470354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35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8199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569160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36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944183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37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022470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38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770028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39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063390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40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078926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41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967616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42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297871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43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367521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44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684930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45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8953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72702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46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437844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47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898221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48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953818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49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194281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нотаток 1">
            <a:extLst>
              <a:ext uri="{FF2B5EF4-FFF2-40B4-BE49-F238E27FC236}">
                <a16:creationId xmlns:a16="http://schemas.microsoft.com/office/drawing/2014/main" id="{25E80708-87F9-4EDB-8C04-50063AAD2B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00858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88386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32648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75079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68380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8F761-C86A-4E98-9819-294C6FCAE52C}" type="slidenum">
              <a:rPr lang="uk-UA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69181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LIGH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-208308" y="174928"/>
            <a:ext cx="12390783" cy="668307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ts val="11000"/>
              </a:lnSpc>
              <a:defRPr sz="1500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</a:t>
            </a:r>
            <a:br>
              <a:rPr lang="uk-UA" dirty="0"/>
            </a:br>
            <a:r>
              <a:rPr lang="en-US" dirty="0"/>
              <a:t>TO</a:t>
            </a:r>
            <a:r>
              <a:rPr lang="uk-UA" dirty="0"/>
              <a:t> </a:t>
            </a:r>
            <a:r>
              <a:rPr lang="en-US" dirty="0"/>
              <a:t>BE</a:t>
            </a:r>
            <a:r>
              <a:rPr lang="uk-UA" dirty="0"/>
              <a:t> </a:t>
            </a:r>
            <a:r>
              <a:rPr lang="en-US" dirty="0"/>
              <a:t>CAPI</a:t>
            </a:r>
            <a:br>
              <a:rPr lang="uk-UA" dirty="0"/>
            </a:br>
            <a:r>
              <a:rPr lang="en-US" dirty="0"/>
              <a:t>TALIZED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</p:spTree>
    <p:extLst>
      <p:ext uri="{BB962C8B-B14F-4D97-AF65-F5344CB8AC3E}">
        <p14:creationId xmlns:p14="http://schemas.microsoft.com/office/powerpoint/2010/main" val="4242457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-PHOTO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CLICK TO EDIT THE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2057400"/>
            <a:ext cx="12192000" cy="4800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85546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LEF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210300" y="2743200"/>
            <a:ext cx="5295900" cy="27432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210300" y="1371601"/>
            <a:ext cx="5295900" cy="1371600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2959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559046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-PHOTO-RIGH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br>
              <a:rPr lang="uk-UA" dirty="0"/>
            </a:br>
            <a:r>
              <a:rPr lang="en-US" dirty="0"/>
              <a:t>BE</a:t>
            </a:r>
            <a:r>
              <a:rPr lang="uk-UA" dirty="0"/>
              <a:t> С</a:t>
            </a:r>
            <a:r>
              <a:rPr lang="en-US" dirty="0"/>
              <a:t>APITA</a:t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381500" y="1371600"/>
            <a:ext cx="71247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429000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</p:spTree>
    <p:extLst>
      <p:ext uri="{BB962C8B-B14F-4D97-AF65-F5344CB8AC3E}">
        <p14:creationId xmlns:p14="http://schemas.microsoft.com/office/powerpoint/2010/main" val="178070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-CHAR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921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-LEF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br>
              <a:rPr lang="uk-UA" dirty="0"/>
            </a:br>
            <a:r>
              <a:rPr lang="en-US" dirty="0"/>
              <a:t>BE CAPITA</a:t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429000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4381500" y="1371600"/>
            <a:ext cx="71247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427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-SLID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85801" y="685799"/>
            <a:ext cx="10820400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ts val="11000"/>
              </a:lnSpc>
              <a:defRPr sz="1250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</p:spTree>
    <p:extLst>
      <p:ext uri="{BB962C8B-B14F-4D97-AF65-F5344CB8AC3E}">
        <p14:creationId xmlns:p14="http://schemas.microsoft.com/office/powerpoint/2010/main" val="15103406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-SLID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85801" y="685799"/>
            <a:ext cx="10820400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ts val="11000"/>
              </a:lnSpc>
              <a:defRPr sz="1250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</p:spTree>
    <p:extLst>
      <p:ext uri="{BB962C8B-B14F-4D97-AF65-F5344CB8AC3E}">
        <p14:creationId xmlns:p14="http://schemas.microsoft.com/office/powerpoint/2010/main" val="1624656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85801" y="685799"/>
            <a:ext cx="10820400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ts val="11000"/>
              </a:lnSpc>
              <a:defRPr sz="1250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</p:spTree>
    <p:extLst>
      <p:ext uri="{BB962C8B-B14F-4D97-AF65-F5344CB8AC3E}">
        <p14:creationId xmlns:p14="http://schemas.microsoft.com/office/powerpoint/2010/main" val="2667753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E-COLUMN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18938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WO-COLUMNS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174998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330696" y="2057400"/>
            <a:ext cx="5175504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70168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HREE-COLUMNS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363212" y="2057400"/>
            <a:ext cx="3465576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0391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4196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DESCRIPTION-SIDETEX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82486"/>
            <a:ext cx="7124700" cy="410391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br>
              <a:rPr lang="uk-UA" dirty="0"/>
            </a:br>
            <a:r>
              <a:rPr lang="en-US" dirty="0"/>
              <a:t>BE CAPITA</a:t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429001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86897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IDETEXT-PROCESS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77043"/>
            <a:ext cx="7124700" cy="20519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77043"/>
            <a:ext cx="3467100" cy="2051957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br>
              <a:rPr lang="uk-UA" dirty="0"/>
            </a:br>
            <a:r>
              <a:rPr lang="en-US" dirty="0"/>
              <a:t>BE CAPITA</a:t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917664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 userDrawn="1"/>
        </p:nvSpPr>
        <p:spPr>
          <a:xfrm>
            <a:off x="3113586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 userDrawn="1"/>
        </p:nvSpPr>
        <p:spPr>
          <a:xfrm>
            <a:off x="5309508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7505429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 userDrawn="1"/>
        </p:nvSpPr>
        <p:spPr>
          <a:xfrm>
            <a:off x="9701348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 userDrawn="1"/>
        </p:nvCxnSpPr>
        <p:spPr>
          <a:xfrm>
            <a:off x="2700337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 userDrawn="1"/>
        </p:nvCxnSpPr>
        <p:spPr>
          <a:xfrm>
            <a:off x="4896259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 userDrawn="1"/>
        </p:nvCxnSpPr>
        <p:spPr>
          <a:xfrm>
            <a:off x="7092181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 userDrawn="1"/>
        </p:nvCxnSpPr>
        <p:spPr>
          <a:xfrm>
            <a:off x="9288101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045028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247481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433605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7639324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9825445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7487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TIMELINE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-28575" y="2743200"/>
            <a:ext cx="122529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6172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 userDrawn="1"/>
        </p:nvSpPr>
        <p:spPr>
          <a:xfrm>
            <a:off x="28270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 userDrawn="1"/>
        </p:nvSpPr>
        <p:spPr>
          <a:xfrm>
            <a:off x="50368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 userDrawn="1"/>
        </p:nvSpPr>
        <p:spPr>
          <a:xfrm>
            <a:off x="72466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 userDrawn="1"/>
        </p:nvSpPr>
        <p:spPr>
          <a:xfrm>
            <a:off x="94564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8956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5114925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73152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534525" y="207645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28956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511492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73152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51547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</p:spTree>
    <p:extLst>
      <p:ext uri="{BB962C8B-B14F-4D97-AF65-F5344CB8AC3E}">
        <p14:creationId xmlns:p14="http://schemas.microsoft.com/office/powerpoint/2010/main" val="1128689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RIGH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2959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219825" y="2057400"/>
            <a:ext cx="5286375" cy="3429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2" name="TextBox 21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84278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9959145" y="5906728"/>
            <a:ext cx="1547053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7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64" r:id="rId7"/>
    <p:sldLayoutId id="2147483666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701" r:id="rId15"/>
    <p:sldLayoutId id="214748371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html/html5_webworkers.asp" TargetMode="External"/><Relationship Id="rId3" Type="http://schemas.openxmlformats.org/officeDocument/2006/relationships/hyperlink" Target="https://www.sitepoint.com/10-html5-apis-worth-looking/" TargetMode="External"/><Relationship Id="rId7" Type="http://schemas.openxmlformats.org/officeDocument/2006/relationships/hyperlink" Target="https://www.w3schools.com/html/html5_webstorage.asp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html/html5_draganddrop.asp" TargetMode="External"/><Relationship Id="rId5" Type="http://schemas.openxmlformats.org/officeDocument/2006/relationships/hyperlink" Target="https://www.w3schools.com/html/html5_geolocation.asp" TargetMode="External"/><Relationship Id="rId4" Type="http://schemas.openxmlformats.org/officeDocument/2006/relationships/hyperlink" Target="https://dev.to/christopherkade/html5-web-apis-you-might-want-to-know-4cbm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 API</a:t>
            </a:r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by Yaroslav Vendysh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068882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B3BC10-BBF1-40AD-8341-28E31732B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0" y="2790825"/>
            <a:ext cx="6286500" cy="25622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3E9923-7BF3-4362-ADCF-CA6FD2C7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Fullscreen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C62C7296-11CC-492E-A270-2D1E65F87E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Allows to programmatically launch the browser into full screen mode: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839539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235DD8B-5B7D-4AA8-B303-B01AC1223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49" y="2790825"/>
            <a:ext cx="6286500" cy="223837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3E9923-7BF3-4362-ADCF-CA6FD2C7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Battery</a:t>
            </a:r>
            <a:br>
              <a:rPr lang="en-US" dirty="0"/>
            </a:br>
            <a:endParaRPr lang="en-US" dirty="0"/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C62C7296-11CC-492E-A270-2D1E65F87E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Mobile-targeted API providing insight into the device's battery level and status: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11903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3E9923-7BF3-4362-ADCF-CA6FD2C7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Resolution Time</a:t>
            </a:r>
            <a:br>
              <a:rPr lang="en-US" dirty="0"/>
            </a:br>
            <a:endParaRPr lang="en-US" dirty="0"/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C62C7296-11CC-492E-A270-2D1E65F87E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Provides the current time in sub-millisecond resolution:</a:t>
            </a:r>
            <a:endParaRPr lang="uk-UA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323F04-2501-4F6C-9991-EEA515DE7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5" y="2790825"/>
            <a:ext cx="428625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00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1A8E99-F142-4576-8480-E3D4C6EB1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 APIs - </a:t>
            </a:r>
            <a:r>
              <a:rPr lang="en-US" dirty="0">
                <a:solidFill>
                  <a:schemeClr val="accent5"/>
                </a:solidFill>
              </a:rPr>
              <a:t>the most popular</a:t>
            </a:r>
            <a:endParaRPr lang="uk-UA" dirty="0">
              <a:solidFill>
                <a:schemeClr val="accent5"/>
              </a:solidFill>
            </a:endParaRPr>
          </a:p>
        </p:txBody>
      </p:sp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D9B6AA2D-A126-4FCA-919F-7E7B42E6C7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7069778"/>
              </p:ext>
            </p:extLst>
          </p:nvPr>
        </p:nvGraphicFramePr>
        <p:xfrm>
          <a:off x="685799" y="2057401"/>
          <a:ext cx="10820399" cy="3428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75509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3E9923-7BF3-4362-ADCF-CA6FD2C7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Geolocation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C62C7296-11CC-492E-A270-2D1E65F87E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/>
              <a:t>The HTML Geolocation API is used to locate a user's position.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/>
              <a:t>The HTML Geolocation API is used to get the geographical position of a user.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/>
              <a:t>The position is not available unless the user approves it.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0496170-1868-4237-A22C-AB14EB4CA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561872"/>
            <a:ext cx="10820400" cy="92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57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3E9923-7BF3-4362-ADCF-CA6FD2C7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Geolocation 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C62C7296-11CC-492E-A270-2D1E65F87E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81F2419-53F6-478F-B8B7-E6BE3949A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2057400"/>
            <a:ext cx="571500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040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3E9923-7BF3-4362-ADCF-CA6FD2C7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Geolocation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C62C7296-11CC-492E-A270-2D1E65F87E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B3EEB3-0713-4A13-9573-439623088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2057400"/>
            <a:ext cx="66675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570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3E9923-7BF3-4362-ADCF-CA6FD2C7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Geolocation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C62C7296-11CC-492E-A270-2D1E65F87E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048839-215A-4EFB-8A39-81EFEF246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2057400"/>
            <a:ext cx="57150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72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3E9923-7BF3-4362-ADCF-CA6FD2C7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Drag/Drop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C62C7296-11CC-492E-A270-2D1E65F87E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/>
              <a:t>Drag and drop is a very common feature.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/>
              <a:t>It is when you "grab" an object and drag it to a different location.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/>
              <a:t>In HTML5, drag and drop is part of the standard: Any element can be draggable.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6CBA16-D74F-42EB-BFEE-34821C4C8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750702"/>
            <a:ext cx="10821600" cy="73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942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3E9923-7BF3-4362-ADCF-CA6FD2C7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Drag/Drop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C62C7296-11CC-492E-A270-2D1E65F87E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FE3FB17-168C-4DF4-B4B4-E0F354675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487" y="2057018"/>
            <a:ext cx="362902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30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8EEE57D-B8ED-46A8-9249-80E396EAB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list of HTML5 APIs</a:t>
            </a:r>
            <a:endParaRPr lang="uk-UA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F390516-F251-4391-A985-495B430AA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385" y="2057400"/>
            <a:ext cx="6975230" cy="34290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08403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3E9923-7BF3-4362-ADCF-CA6FD2C7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Drag/Drop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C62C7296-11CC-492E-A270-2D1E65F87E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Image result for HTML5 Drag and Drop">
            <a:extLst>
              <a:ext uri="{FF2B5EF4-FFF2-40B4-BE49-F238E27FC236}">
                <a16:creationId xmlns:a16="http://schemas.microsoft.com/office/drawing/2014/main" id="{BE9C8F2E-B022-4EE9-BEAA-3659B6C7B8D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950" y="2057400"/>
            <a:ext cx="5372100" cy="342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F15DD70-6A52-4ACA-A2BD-64D2EBF06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0" y="2057209"/>
            <a:ext cx="857250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2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3E9923-7BF3-4362-ADCF-CA6FD2C7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Drag/Drop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C62C7296-11CC-492E-A270-2D1E65F87E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Image result for HTML5 Drag and Drop">
            <a:extLst>
              <a:ext uri="{FF2B5EF4-FFF2-40B4-BE49-F238E27FC236}">
                <a16:creationId xmlns:a16="http://schemas.microsoft.com/office/drawing/2014/main" id="{BE9C8F2E-B022-4EE9-BEAA-3659B6C7B8D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950" y="2057400"/>
            <a:ext cx="5372100" cy="342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933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7A0A33-244D-476F-8FCC-60E3C9F95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00" y="4742522"/>
            <a:ext cx="10821600" cy="7534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3E9923-7BF3-4362-ADCF-CA6FD2C7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Web Storage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C62C7296-11CC-492E-A270-2D1E65F87E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/>
              <a:t>With web storage, web applications can store data locally within the user's browser.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/>
              <a:t>Unlike cookies, the storage limit is far larger (at least 5MB).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/>
              <a:t>Unlike cookies, information is never transferred to the server.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/>
              <a:t>Web storage is per origin (per domain and protocol).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/>
              <a:t>All pages, from one origin, can store and access the same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495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3E9923-7BF3-4362-ADCF-CA6FD2C7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Web Storage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C62C7296-11CC-492E-A270-2D1E65F87E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HTML web storage provides two objects for storing data on the client: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Consolas" panose="020B0609020204030204" pitchFamily="49" charset="0"/>
              </a:rPr>
              <a:t>window.localStorage</a:t>
            </a:r>
            <a:r>
              <a:rPr lang="en-US" dirty="0"/>
              <a:t> - stores data with no expiration date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Consolas" panose="020B0609020204030204" pitchFamily="49" charset="0"/>
              </a:rPr>
              <a:t>window.sessionStorage</a:t>
            </a:r>
            <a:r>
              <a:rPr lang="en-US" dirty="0"/>
              <a:t> - stores data for one session</a:t>
            </a:r>
          </a:p>
          <a:p>
            <a:r>
              <a:rPr lang="en-US" dirty="0"/>
              <a:t>Before using web storage, check browser support for </a:t>
            </a:r>
            <a:r>
              <a:rPr lang="en-US" dirty="0" err="1"/>
              <a:t>localStorage</a:t>
            </a:r>
            <a:r>
              <a:rPr lang="en-US" dirty="0"/>
              <a:t> and </a:t>
            </a:r>
            <a:r>
              <a:rPr lang="en-US" dirty="0" err="1"/>
              <a:t>sessionStorage</a:t>
            </a:r>
            <a:r>
              <a:rPr lang="en-US" dirty="0"/>
              <a:t>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67280F-BF90-4835-804C-49CB31A6F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062" y="4188075"/>
            <a:ext cx="357187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74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3E9923-7BF3-4362-ADCF-CA6FD2C7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Web Storage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C62C7296-11CC-492E-A270-2D1E65F87E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localStorage</a:t>
            </a:r>
            <a:r>
              <a:rPr lang="en-US" dirty="0"/>
              <a:t> object stores the data with no expiration date. </a:t>
            </a:r>
          </a:p>
          <a:p>
            <a:r>
              <a:rPr lang="en-US" dirty="0"/>
              <a:t>The data will not be deleted when the browser is closed, and will be available the next day.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57035C-8207-4E8B-8E5E-CDA90517A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650" y="3325688"/>
            <a:ext cx="6667500" cy="12287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D45039-606B-4EDB-A0C4-668500FCD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650" y="4713413"/>
            <a:ext cx="66675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59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DF5906-7B16-4BB2-85D3-EEE182A96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650" y="3325688"/>
            <a:ext cx="6667500" cy="16383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3E9923-7BF3-4362-ADCF-CA6FD2C7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Web Storage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C62C7296-11CC-492E-A270-2D1E65F87E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sessionStorage</a:t>
            </a:r>
            <a:r>
              <a:rPr lang="en-US" dirty="0"/>
              <a:t> object stores the data for only one session. </a:t>
            </a:r>
          </a:p>
          <a:p>
            <a:r>
              <a:rPr lang="en-US" dirty="0"/>
              <a:t>The data is deleted when the user closes the specific browser tab.</a:t>
            </a:r>
          </a:p>
        </p:txBody>
      </p:sp>
    </p:spTree>
    <p:extLst>
      <p:ext uri="{BB962C8B-B14F-4D97-AF65-F5344CB8AC3E}">
        <p14:creationId xmlns:p14="http://schemas.microsoft.com/office/powerpoint/2010/main" val="3793436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C62C7296-11CC-492E-A270-2D1E65F87E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altLang="uk-UA" dirty="0" err="1">
                <a:solidFill>
                  <a:srgbClr val="333333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setItem</a:t>
            </a:r>
            <a:r>
              <a:rPr lang="uk-UA" altLang="uk-UA" dirty="0">
                <a:solidFill>
                  <a:srgbClr val="333333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(</a:t>
            </a:r>
            <a:r>
              <a:rPr lang="uk-UA" altLang="uk-UA" dirty="0" err="1">
                <a:solidFill>
                  <a:srgbClr val="333333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key</a:t>
            </a:r>
            <a:r>
              <a:rPr lang="uk-UA" altLang="uk-UA" dirty="0">
                <a:solidFill>
                  <a:srgbClr val="333333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uk-UA" altLang="uk-UA" dirty="0" err="1">
                <a:solidFill>
                  <a:srgbClr val="333333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value</a:t>
            </a:r>
            <a:r>
              <a:rPr lang="uk-UA" altLang="uk-UA" dirty="0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 – </a:t>
            </a:r>
            <a:r>
              <a:rPr lang="uk-UA" altLang="uk-UA" dirty="0" err="1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store</a:t>
            </a:r>
            <a:r>
              <a:rPr lang="uk-UA" altLang="uk-UA" dirty="0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uk-UA" altLang="uk-UA" dirty="0" err="1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key</a:t>
            </a:r>
            <a:r>
              <a:rPr lang="uk-UA" altLang="uk-UA" dirty="0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/</a:t>
            </a:r>
            <a:r>
              <a:rPr lang="uk-UA" altLang="uk-UA" dirty="0" err="1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value</a:t>
            </a:r>
            <a:r>
              <a:rPr lang="uk-UA" altLang="uk-UA" dirty="0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uk-UA" altLang="uk-UA" dirty="0" err="1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pair</a:t>
            </a:r>
            <a:r>
              <a:rPr lang="en-US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altLang="uk-UA" dirty="0" err="1">
                <a:solidFill>
                  <a:srgbClr val="333333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getItem</a:t>
            </a:r>
            <a:r>
              <a:rPr lang="uk-UA" altLang="uk-UA" dirty="0">
                <a:solidFill>
                  <a:srgbClr val="333333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(</a:t>
            </a:r>
            <a:r>
              <a:rPr lang="uk-UA" altLang="uk-UA" dirty="0" err="1">
                <a:solidFill>
                  <a:srgbClr val="333333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key</a:t>
            </a:r>
            <a:r>
              <a:rPr lang="uk-UA" altLang="uk-UA" dirty="0">
                <a:solidFill>
                  <a:srgbClr val="333333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)</a:t>
            </a:r>
            <a:r>
              <a:rPr lang="uk-UA" altLang="uk-UA" dirty="0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 – </a:t>
            </a:r>
            <a:r>
              <a:rPr lang="uk-UA" altLang="uk-UA" dirty="0" err="1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get</a:t>
            </a:r>
            <a:r>
              <a:rPr lang="uk-UA" altLang="uk-UA" dirty="0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uk-UA" altLang="uk-UA" dirty="0" err="1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</a:t>
            </a:r>
            <a:r>
              <a:rPr lang="uk-UA" altLang="uk-UA" dirty="0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uk-UA" altLang="uk-UA" dirty="0" err="1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value</a:t>
            </a:r>
            <a:r>
              <a:rPr lang="uk-UA" altLang="uk-UA" dirty="0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uk-UA" altLang="uk-UA" dirty="0" err="1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by</a:t>
            </a:r>
            <a:r>
              <a:rPr lang="uk-UA" altLang="uk-UA" dirty="0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uk-UA" altLang="uk-UA" dirty="0" err="1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key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altLang="uk-UA" dirty="0" err="1">
                <a:solidFill>
                  <a:srgbClr val="333333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removeItem</a:t>
            </a:r>
            <a:r>
              <a:rPr lang="uk-UA" altLang="uk-UA" dirty="0">
                <a:solidFill>
                  <a:srgbClr val="333333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(</a:t>
            </a:r>
            <a:r>
              <a:rPr lang="uk-UA" altLang="uk-UA" dirty="0" err="1">
                <a:solidFill>
                  <a:srgbClr val="333333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key</a:t>
            </a:r>
            <a:r>
              <a:rPr lang="uk-UA" altLang="uk-UA" dirty="0">
                <a:solidFill>
                  <a:srgbClr val="333333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)</a:t>
            </a:r>
            <a:r>
              <a:rPr lang="uk-UA" altLang="uk-UA" dirty="0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 – </a:t>
            </a:r>
            <a:r>
              <a:rPr lang="uk-UA" altLang="uk-UA" dirty="0" err="1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remove</a:t>
            </a:r>
            <a:r>
              <a:rPr lang="uk-UA" altLang="uk-UA" dirty="0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uk-UA" altLang="uk-UA" dirty="0" err="1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</a:t>
            </a:r>
            <a:r>
              <a:rPr lang="uk-UA" altLang="uk-UA" dirty="0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uk-UA" altLang="uk-UA" dirty="0" err="1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key</a:t>
            </a:r>
            <a:r>
              <a:rPr lang="uk-UA" altLang="uk-UA" dirty="0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uk-UA" altLang="uk-UA" dirty="0" err="1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with</a:t>
            </a:r>
            <a:r>
              <a:rPr lang="uk-UA" altLang="uk-UA" dirty="0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uk-UA" altLang="uk-UA" dirty="0" err="1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its</a:t>
            </a:r>
            <a:r>
              <a:rPr lang="uk-UA" altLang="uk-UA" dirty="0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uk-UA" altLang="uk-UA" dirty="0" err="1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value</a:t>
            </a:r>
            <a:r>
              <a:rPr lang="uk-UA" altLang="uk-UA" dirty="0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  <a:endParaRPr lang="en-US" altLang="uk-UA" dirty="0">
              <a:solidFill>
                <a:srgbClr val="33333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altLang="uk-UA" dirty="0" err="1">
                <a:solidFill>
                  <a:srgbClr val="333333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clear</a:t>
            </a:r>
            <a:r>
              <a:rPr lang="uk-UA" altLang="uk-UA" dirty="0">
                <a:solidFill>
                  <a:srgbClr val="333333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()</a:t>
            </a:r>
            <a:r>
              <a:rPr lang="uk-UA" altLang="uk-UA" dirty="0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 – </a:t>
            </a:r>
            <a:r>
              <a:rPr lang="uk-UA" altLang="uk-UA" dirty="0" err="1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delete</a:t>
            </a:r>
            <a:r>
              <a:rPr lang="uk-UA" altLang="uk-UA" dirty="0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uk-UA" altLang="uk-UA" dirty="0" err="1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everything</a:t>
            </a:r>
            <a:r>
              <a:rPr lang="uk-UA" altLang="uk-UA" dirty="0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altLang="uk-UA" dirty="0" err="1">
                <a:solidFill>
                  <a:srgbClr val="333333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key</a:t>
            </a:r>
            <a:r>
              <a:rPr lang="uk-UA" altLang="uk-UA" dirty="0">
                <a:solidFill>
                  <a:srgbClr val="333333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(</a:t>
            </a:r>
            <a:r>
              <a:rPr lang="uk-UA" altLang="uk-UA" dirty="0" err="1">
                <a:solidFill>
                  <a:srgbClr val="333333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index</a:t>
            </a:r>
            <a:r>
              <a:rPr lang="uk-UA" altLang="uk-UA" dirty="0">
                <a:solidFill>
                  <a:srgbClr val="333333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)</a:t>
            </a:r>
            <a:r>
              <a:rPr lang="uk-UA" altLang="uk-UA" dirty="0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 – </a:t>
            </a:r>
            <a:r>
              <a:rPr lang="uk-UA" altLang="uk-UA" dirty="0" err="1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get</a:t>
            </a:r>
            <a:r>
              <a:rPr lang="uk-UA" altLang="uk-UA" dirty="0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uk-UA" altLang="uk-UA" dirty="0" err="1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</a:t>
            </a:r>
            <a:r>
              <a:rPr lang="uk-UA" altLang="uk-UA" dirty="0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uk-UA" altLang="uk-UA" dirty="0" err="1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key</a:t>
            </a:r>
            <a:r>
              <a:rPr lang="uk-UA" altLang="uk-UA" dirty="0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uk-UA" altLang="uk-UA" dirty="0" err="1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number</a:t>
            </a:r>
            <a:r>
              <a:rPr lang="uk-UA" altLang="uk-UA" dirty="0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 </a:t>
            </a:r>
            <a:r>
              <a:rPr lang="uk-UA" altLang="uk-UA" dirty="0" err="1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index</a:t>
            </a:r>
            <a:r>
              <a:rPr lang="uk-UA" altLang="uk-UA" dirty="0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  <a:endParaRPr lang="en-US" altLang="uk-UA" dirty="0">
              <a:solidFill>
                <a:srgbClr val="33333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altLang="uk-UA" dirty="0" err="1">
                <a:solidFill>
                  <a:srgbClr val="333333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length</a:t>
            </a:r>
            <a:r>
              <a:rPr lang="uk-UA" altLang="uk-UA" dirty="0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 – </a:t>
            </a:r>
            <a:r>
              <a:rPr lang="uk-UA" altLang="uk-UA" dirty="0" err="1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</a:t>
            </a:r>
            <a:r>
              <a:rPr lang="uk-UA" altLang="uk-UA" dirty="0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uk-UA" altLang="uk-UA" dirty="0" err="1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number</a:t>
            </a:r>
            <a:r>
              <a:rPr lang="uk-UA" altLang="uk-UA" dirty="0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uk-UA" altLang="uk-UA" dirty="0" err="1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of</a:t>
            </a:r>
            <a:r>
              <a:rPr lang="uk-UA" altLang="uk-UA" dirty="0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uk-UA" altLang="uk-UA" dirty="0" err="1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stored</a:t>
            </a:r>
            <a:r>
              <a:rPr lang="uk-UA" altLang="uk-UA" dirty="0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uk-UA" altLang="uk-UA" dirty="0" err="1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items</a:t>
            </a:r>
            <a:r>
              <a:rPr lang="uk-UA" altLang="uk-UA" dirty="0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  <a:endParaRPr lang="en-US" altLang="uk-UA" dirty="0">
              <a:solidFill>
                <a:srgbClr val="33333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altLang="uk-UA" dirty="0" err="1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Use</a:t>
            </a:r>
            <a:r>
              <a:rPr lang="uk-UA" altLang="uk-UA" dirty="0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 </a:t>
            </a:r>
            <a:r>
              <a:rPr lang="uk-UA" altLang="uk-UA" dirty="0" err="1">
                <a:solidFill>
                  <a:srgbClr val="333333"/>
                </a:solidFill>
                <a:latin typeface="Consolas" panose="020B0609020204030204" pitchFamily="49" charset="0"/>
                <a:ea typeface="Open Sans" panose="020B0604020202020204" charset="0"/>
                <a:cs typeface="Open Sans" panose="020B0604020202020204" charset="0"/>
              </a:rPr>
              <a:t>Object.keys</a:t>
            </a:r>
            <a:r>
              <a:rPr lang="uk-UA" altLang="uk-UA" dirty="0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 </a:t>
            </a:r>
            <a:r>
              <a:rPr lang="uk-UA" altLang="uk-UA" dirty="0" err="1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</a:t>
            </a:r>
            <a:r>
              <a:rPr lang="uk-UA" altLang="uk-UA" dirty="0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uk-UA" altLang="uk-UA" dirty="0" err="1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get</a:t>
            </a:r>
            <a:r>
              <a:rPr lang="uk-UA" altLang="uk-UA" dirty="0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uk-UA" altLang="uk-UA" dirty="0" err="1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lang="uk-UA" altLang="uk-UA" dirty="0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uk-UA" altLang="uk-UA" dirty="0" err="1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keys</a:t>
            </a:r>
            <a:r>
              <a:rPr lang="uk-UA" altLang="uk-UA" dirty="0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  <a:endParaRPr lang="en-US" altLang="uk-UA" dirty="0">
              <a:solidFill>
                <a:srgbClr val="33333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altLang="uk-UA" dirty="0" err="1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We</a:t>
            </a:r>
            <a:r>
              <a:rPr lang="uk-UA" altLang="uk-UA" dirty="0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uk-UA" altLang="uk-UA" dirty="0" err="1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access</a:t>
            </a:r>
            <a:r>
              <a:rPr lang="uk-UA" altLang="uk-UA" dirty="0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uk-UA" altLang="uk-UA" dirty="0" err="1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keys</a:t>
            </a:r>
            <a:r>
              <a:rPr lang="uk-UA" altLang="uk-UA" dirty="0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uk-UA" altLang="uk-UA" dirty="0" err="1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as</a:t>
            </a:r>
            <a:r>
              <a:rPr lang="uk-UA" altLang="uk-UA" dirty="0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uk-UA" altLang="uk-UA" dirty="0" err="1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object</a:t>
            </a:r>
            <a:r>
              <a:rPr lang="uk-UA" altLang="uk-UA" dirty="0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uk-UA" altLang="uk-UA" dirty="0" err="1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properties</a:t>
            </a:r>
            <a:r>
              <a:rPr lang="uk-UA" altLang="uk-UA" dirty="0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uk-UA" altLang="uk-UA" dirty="0" err="1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</a:t>
            </a:r>
            <a:r>
              <a:rPr lang="uk-UA" altLang="uk-UA" dirty="0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uk-UA" altLang="uk-UA" dirty="0" err="1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that</a:t>
            </a:r>
            <a:r>
              <a:rPr lang="uk-UA" altLang="uk-UA" dirty="0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uk-UA" altLang="uk-UA" dirty="0" err="1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case</a:t>
            </a:r>
            <a:r>
              <a:rPr lang="uk-UA" altLang="uk-UA" dirty="0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 </a:t>
            </a:r>
            <a:r>
              <a:rPr lang="uk-UA" altLang="uk-UA" dirty="0" err="1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storage</a:t>
            </a:r>
            <a:r>
              <a:rPr lang="uk-UA" altLang="uk-UA" dirty="0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 </a:t>
            </a:r>
            <a:r>
              <a:rPr lang="uk-UA" altLang="uk-UA" dirty="0" err="1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event</a:t>
            </a:r>
            <a:r>
              <a:rPr lang="uk-UA" altLang="uk-UA" dirty="0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uk-UA" altLang="uk-UA" dirty="0" err="1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isn’t</a:t>
            </a:r>
            <a:r>
              <a:rPr lang="uk-UA" altLang="uk-UA" dirty="0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uk-UA" altLang="uk-UA" dirty="0" err="1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triggered</a:t>
            </a:r>
            <a:r>
              <a:rPr lang="uk-UA" altLang="uk-UA" dirty="0">
                <a:solidFill>
                  <a:srgbClr val="33333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3E9923-7BF3-4362-ADCF-CA6FD2C7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Web Storage</a:t>
            </a:r>
          </a:p>
        </p:txBody>
      </p:sp>
    </p:spTree>
    <p:extLst>
      <p:ext uri="{BB962C8B-B14F-4D97-AF65-F5344CB8AC3E}">
        <p14:creationId xmlns:p14="http://schemas.microsoft.com/office/powerpoint/2010/main" val="26383711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1F898F-AECB-406C-BEA4-737E9846A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00" y="4733593"/>
            <a:ext cx="10821600" cy="75280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3E9923-7BF3-4362-ADCF-CA6FD2C7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Web Worker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C62C7296-11CC-492E-A270-2D1E65F87E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/>
              <a:t>A JavaScript running in the background, without affecting the performance of the page.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/>
              <a:t>You can continue to do whatever you want: clicking, selecting things.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/>
              <a:t>Normally are not used for such simple scripts, but for more CPU intensive tasks.</a:t>
            </a:r>
          </a:p>
        </p:txBody>
      </p:sp>
    </p:spTree>
    <p:extLst>
      <p:ext uri="{BB962C8B-B14F-4D97-AF65-F5344CB8AC3E}">
        <p14:creationId xmlns:p14="http://schemas.microsoft.com/office/powerpoint/2010/main" val="3798027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3E9923-7BF3-4362-ADCF-CA6FD2C7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Web Worker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C62C7296-11CC-492E-A270-2D1E65F87E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Before creating a web worker, check whether the user's browser supports it: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D0D6C9-8151-44AB-8B9E-77FD2F722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762" y="2883150"/>
            <a:ext cx="3800475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5879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3E9923-7BF3-4362-ADCF-CA6FD2C7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Web Worker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C62C7296-11CC-492E-A270-2D1E65F87E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Now, let's create our web worker in an external JavaScript.</a:t>
            </a:r>
          </a:p>
          <a:p>
            <a:r>
              <a:rPr lang="en-US" dirty="0"/>
              <a:t>Here, we create a script that counts. The script is stored in the "demo_workers.js" file: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B570B08-D7DC-4679-BE46-B8F011DA1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5" y="3321300"/>
            <a:ext cx="352425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089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1A8E99-F142-4576-8480-E3D4C6EB1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 APIs - </a:t>
            </a:r>
            <a:r>
              <a:rPr lang="en-US" dirty="0">
                <a:solidFill>
                  <a:schemeClr val="accent4"/>
                </a:solidFill>
              </a:rPr>
              <a:t>you might want to know</a:t>
            </a:r>
            <a:endParaRPr lang="uk-UA" dirty="0">
              <a:solidFill>
                <a:schemeClr val="accent5"/>
              </a:solidFill>
            </a:endParaRPr>
          </a:p>
        </p:txBody>
      </p:sp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D9B6AA2D-A126-4FCA-919F-7E7B42E6C7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4578494"/>
              </p:ext>
            </p:extLst>
          </p:nvPr>
        </p:nvGraphicFramePr>
        <p:xfrm>
          <a:off x="685799" y="2057401"/>
          <a:ext cx="10820399" cy="3428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151609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3E9923-7BF3-4362-ADCF-CA6FD2C7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Web Worker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C62C7296-11CC-492E-A270-2D1E65F87E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If the worker doesn’t exist - it creates a new web worker object and runs the code.</a:t>
            </a:r>
          </a:p>
          <a:p>
            <a:r>
              <a:rPr lang="en-US" dirty="0"/>
              <a:t>Then we can send and receive messages from the web worker: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6946A92-1CAB-42FA-865D-584462D1F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862" y="3321300"/>
            <a:ext cx="4762500" cy="7524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8CC0046-CAE9-405C-9FD9-8003C5C0C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012" y="4073775"/>
            <a:ext cx="47625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926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3E9923-7BF3-4362-ADCF-CA6FD2C7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Web Worker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C62C7296-11CC-492E-A270-2D1E65F87E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 terminate a web worker, and free browser/computer resources: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you set the worker variable to undefined, after it has been terminated: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1CD61F-DC4F-49D0-8DB5-FA0DB3E2C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5" y="4607176"/>
            <a:ext cx="2381250" cy="3524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17DB549-B476-4E3D-A183-F65B8FD3C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375" y="2890838"/>
            <a:ext cx="238125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59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3E9923-7BF3-4362-ADCF-CA6FD2C7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Web Worker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CA5A5A0-A947-44CE-96B0-498B26757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012" y="2057400"/>
            <a:ext cx="66579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5645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E982E2-2994-4215-887E-34607FBAF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00" y="4740378"/>
            <a:ext cx="10821600" cy="74602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3E9923-7BF3-4362-ADCF-CA6FD2C7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Server-Sent Events (SSE)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C62C7296-11CC-492E-A270-2D1E65F87E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/>
              <a:t>A server-sent event is when a web page automatically gets updates from a server.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/>
              <a:t>It was possible before, but the web page would have to ask if updates were available.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/>
              <a:t>With server-sent events, the updates come automatically.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/>
              <a:t>Examples: Facebook/Twitter updates, stock price updates, news feeds, sport results, etc.</a:t>
            </a:r>
          </a:p>
        </p:txBody>
      </p:sp>
    </p:spTree>
    <p:extLst>
      <p:ext uri="{BB962C8B-B14F-4D97-AF65-F5344CB8AC3E}">
        <p14:creationId xmlns:p14="http://schemas.microsoft.com/office/powerpoint/2010/main" val="24202321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0A89F4-1078-42BB-B541-E9604C3F2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5" y="2883150"/>
            <a:ext cx="4286250" cy="134302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3E9923-7BF3-4362-ADCF-CA6FD2C7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Server-Sent Events (SSE)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C62C7296-11CC-492E-A270-2D1E65F87E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Before creating a server-sent event, check whether the user's browser supports it:</a:t>
            </a:r>
          </a:p>
        </p:txBody>
      </p:sp>
    </p:spTree>
    <p:extLst>
      <p:ext uri="{BB962C8B-B14F-4D97-AF65-F5344CB8AC3E}">
        <p14:creationId xmlns:p14="http://schemas.microsoft.com/office/powerpoint/2010/main" val="681303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3E9923-7BF3-4362-ADCF-CA6FD2C7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Server-Sent Events (SSE)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C62C7296-11CC-492E-A270-2D1E65F87E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server-side event stream syntax is simple.</a:t>
            </a:r>
          </a:p>
          <a:p>
            <a:r>
              <a:rPr lang="en-US" dirty="0"/>
              <a:t>For the example above to work, you need a server capable of sending data updates [PHP]:</a:t>
            </a:r>
          </a:p>
          <a:p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1356356-32E2-4D17-80DC-B458770BB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150" y="3314700"/>
            <a:ext cx="476250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887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3E9923-7BF3-4362-ADCF-CA6FD2C7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Server-Sent Events (SSE)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C62C7296-11CC-492E-A270-2D1E65F87E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server-side event stream syntax is simple.</a:t>
            </a:r>
          </a:p>
          <a:p>
            <a:r>
              <a:rPr lang="en-US" dirty="0"/>
              <a:t>For the example above to work, you need a server capable of sending data updates [VB]:</a:t>
            </a:r>
          </a:p>
          <a:p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88BC539-DC13-4E49-8C93-E2D7BA621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0" y="3314700"/>
            <a:ext cx="476250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2899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3E9923-7BF3-4362-ADCF-CA6FD2C7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Web Socket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C62C7296-11CC-492E-A270-2D1E65F87E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/>
              <a:t>WebSocket provides a way to browser-server exchange data via a persistent connection.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/>
              <a:t>The data can be passed in both directions as “packets”.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/>
              <a:t>The data can be passed without breaking the connection and additional HTTP-requests.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/>
              <a:t>WebSocket is especially great for services that require continuous data exchange.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/>
              <a:t>Examples: online games, real-time trading systems and so on.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0A9338-D570-4B92-A673-38B923338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62" y="4857750"/>
            <a:ext cx="9667875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9034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3E9923-7BF3-4362-ADCF-CA6FD2C7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Web Socket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C62C7296-11CC-492E-A270-2D1E65F87E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 open a </a:t>
            </a:r>
            <a:r>
              <a:rPr lang="en-US" dirty="0" err="1"/>
              <a:t>websocket</a:t>
            </a:r>
            <a:r>
              <a:rPr lang="en-US" dirty="0"/>
              <a:t> connection, we need to create new WebSocket using protocol </a:t>
            </a:r>
            <a:r>
              <a:rPr lang="en-US" dirty="0" err="1">
                <a:latin typeface="Consolas" panose="020B0609020204030204" pitchFamily="49" charset="0"/>
              </a:rPr>
              <a:t>ws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There’s also encrypted </a:t>
            </a:r>
            <a:r>
              <a:rPr lang="en-US" dirty="0">
                <a:latin typeface="Consolas" panose="020B0609020204030204" pitchFamily="49" charset="0"/>
              </a:rPr>
              <a:t>wss://</a:t>
            </a:r>
            <a:r>
              <a:rPr lang="en-US" dirty="0"/>
              <a:t> protocol. It’s like HTTPS for </a:t>
            </a:r>
            <a:r>
              <a:rPr lang="en-US" dirty="0" err="1"/>
              <a:t>websockets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C08BA0-2B6C-45D4-BC2C-266F70610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0" y="2882231"/>
            <a:ext cx="476250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1925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3E9923-7BF3-4362-ADCF-CA6FD2C7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Web Socket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A804EF3-F839-4F1A-AD87-D0CA01E54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681" y="2057399"/>
            <a:ext cx="4477869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66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3E9923-7BF3-4362-ADCF-CA6FD2C7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Visibility</a:t>
            </a:r>
            <a:endParaRPr lang="uk-UA" dirty="0"/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C62C7296-11CC-492E-A270-2D1E65F87E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Allows to know if the page is currently visible to the user by catching the following event:</a:t>
            </a:r>
            <a:endParaRPr lang="uk-UA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C71E22-286D-4795-9A03-97E8B9CBF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0" y="2790825"/>
            <a:ext cx="419100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97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3E9923-7BF3-4362-ADCF-CA6FD2C7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Web Socket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C62C7296-11CC-492E-A270-2D1E65F87E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Once the socket is created, we should listen to events on it. There are totally 4 events: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open – connection established,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message – data received,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error – </a:t>
            </a:r>
            <a:r>
              <a:rPr lang="en-US" dirty="0" err="1"/>
              <a:t>websocket</a:t>
            </a:r>
            <a:r>
              <a:rPr lang="en-US" dirty="0"/>
              <a:t> error,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close – connection closed.</a:t>
            </a:r>
          </a:p>
        </p:txBody>
      </p:sp>
    </p:spTree>
    <p:extLst>
      <p:ext uri="{BB962C8B-B14F-4D97-AF65-F5344CB8AC3E}">
        <p14:creationId xmlns:p14="http://schemas.microsoft.com/office/powerpoint/2010/main" val="19351572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3E9923-7BF3-4362-ADCF-CA6FD2C7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Web Socket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C62C7296-11CC-492E-A270-2D1E65F87E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WebSocket communication consists of “frames” – data fragments, that can be of kinds: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text frames – contain text data that parties send to each other.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binary data frames – contain binary data that parties send to each other.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ping/pong frames – used to check the connection.</a:t>
            </a:r>
          </a:p>
          <a:p>
            <a:endParaRPr lang="en-US" dirty="0"/>
          </a:p>
          <a:p>
            <a:r>
              <a:rPr lang="en-US" dirty="0"/>
              <a:t>There’s also “connection close frame” and a few other service frames.</a:t>
            </a:r>
          </a:p>
        </p:txBody>
      </p:sp>
    </p:spTree>
    <p:extLst>
      <p:ext uri="{BB962C8B-B14F-4D97-AF65-F5344CB8AC3E}">
        <p14:creationId xmlns:p14="http://schemas.microsoft.com/office/powerpoint/2010/main" val="25540663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3E9923-7BF3-4362-ADCF-CA6FD2C7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Web Socket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C62C7296-11CC-492E-A270-2D1E65F87E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WebSocket </a:t>
            </a:r>
            <a:r>
              <a:rPr lang="en-US" dirty="0">
                <a:latin typeface="Consolas" panose="020B0609020204030204" pitchFamily="49" charset="0"/>
              </a:rPr>
              <a:t>.send()</a:t>
            </a:r>
            <a:r>
              <a:rPr lang="en-US" dirty="0"/>
              <a:t> method can send either text or binary data.</a:t>
            </a:r>
          </a:p>
          <a:p>
            <a:r>
              <a:rPr lang="en-US" dirty="0"/>
              <a:t>When we receive the data, text always comes as string. </a:t>
            </a:r>
          </a:p>
          <a:p>
            <a:r>
              <a:rPr lang="en-US" dirty="0"/>
              <a:t>And for binary data, we can choose between Blob and </a:t>
            </a:r>
            <a:r>
              <a:rPr lang="en-US" dirty="0" err="1"/>
              <a:t>ArrayBuffer</a:t>
            </a:r>
            <a:r>
              <a:rPr lang="en-US" dirty="0"/>
              <a:t> formats.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A128A9A-C5BA-4037-8E3C-E485CAA32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75" y="3743325"/>
            <a:ext cx="6191250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074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3E9923-7BF3-4362-ADCF-CA6FD2C7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Web Socket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C62C7296-11CC-492E-A270-2D1E65F87E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method for close the connection (connection close frame) – </a:t>
            </a:r>
            <a:r>
              <a:rPr lang="en-US" dirty="0">
                <a:latin typeface="Consolas" panose="020B0609020204030204" pitchFamily="49" charset="0"/>
              </a:rPr>
              <a:t>.close()</a:t>
            </a:r>
            <a:r>
              <a:rPr lang="en-US" dirty="0"/>
              <a:t>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AD2812-37C9-4A11-8E1A-6FD3213E8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0" y="2871787"/>
            <a:ext cx="419100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514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3E9923-7BF3-4362-ADCF-CA6FD2C7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Web Socket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C62C7296-11CC-492E-A270-2D1E65F87E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 get connection state, additionally there’s </a:t>
            </a:r>
            <a:r>
              <a:rPr lang="en-US" dirty="0" err="1">
                <a:latin typeface="Consolas" panose="020B0609020204030204" pitchFamily="49" charset="0"/>
              </a:rPr>
              <a:t>socket.readyState</a:t>
            </a:r>
            <a:r>
              <a:rPr lang="en-US" dirty="0"/>
              <a:t> property with values: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0 – “CONNECTING”: the connection has not yet been established.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 – “OPEN”: communicating.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 – “CLOSING”: the connection is closing.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3 – “CLOSED”: the connection is closed.</a:t>
            </a:r>
          </a:p>
        </p:txBody>
      </p:sp>
    </p:spTree>
    <p:extLst>
      <p:ext uri="{BB962C8B-B14F-4D97-AF65-F5344CB8AC3E}">
        <p14:creationId xmlns:p14="http://schemas.microsoft.com/office/powerpoint/2010/main" val="18432181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3E9923-7BF3-4362-ADCF-CA6FD2C7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Web Socket – example chat (client)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7AD4238-A5EB-44A9-96B7-449CBC862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2057400"/>
            <a:ext cx="66675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925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3E9923-7BF3-4362-ADCF-CA6FD2C7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Web Socket – example chat (client)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FF00B22-913F-4F68-8659-4931C77ECD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742"/>
          <a:stretch/>
        </p:blipFill>
        <p:spPr>
          <a:xfrm>
            <a:off x="2762250" y="2057400"/>
            <a:ext cx="6667500" cy="215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5860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3E9923-7BF3-4362-ADCF-CA6FD2C7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Web Socket – example chat (client)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60FA690-A905-41AD-BA56-B0DD38F2A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2057400"/>
            <a:ext cx="66675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382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B6C953-B27F-4954-A785-1F9FF3368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0" y="2057400"/>
            <a:ext cx="7239000" cy="24193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3E9923-7BF3-4362-ADCF-CA6FD2C7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Web Socket – example chat (server) </a:t>
            </a:r>
          </a:p>
        </p:txBody>
      </p:sp>
    </p:spTree>
    <p:extLst>
      <p:ext uri="{BB962C8B-B14F-4D97-AF65-F5344CB8AC3E}">
        <p14:creationId xmlns:p14="http://schemas.microsoft.com/office/powerpoint/2010/main" val="18727367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3E9923-7BF3-4362-ADCF-CA6FD2C7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Web Socket – example chat (server)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4133D7E-5AE3-4B4C-A10B-EE65EAEE23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34"/>
          <a:stretch/>
        </p:blipFill>
        <p:spPr>
          <a:xfrm>
            <a:off x="2714625" y="2057400"/>
            <a:ext cx="676275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35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3E9923-7BF3-4362-ADCF-CA6FD2C7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Ambient Light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C62C7296-11CC-492E-A270-2D1E65F87E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Exposes data on the current level of lighting perceived by the user's sensors:</a:t>
            </a:r>
            <a:endParaRPr lang="uk-UA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6E97042-59FB-489E-9B91-7A3CC78EB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2790825"/>
            <a:ext cx="419100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110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85799"/>
            <a:ext cx="10820400" cy="480060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Proxima Nova Black" panose="020B0604020202020204" charset="0"/>
                <a:ea typeface="Open Sans" panose="020B0604020202020204" charset="0"/>
                <a:cs typeface="Open Sans" panose="020B0604020202020204" charset="0"/>
              </a:rPr>
              <a:t>Useful links</a:t>
            </a:r>
            <a:br>
              <a:rPr lang="en-US" sz="3200" dirty="0"/>
            </a:br>
            <a:endParaRPr lang="uk-UA" sz="3200" dirty="0">
              <a:latin typeface="Proxima Nova Black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A330D7D9-A99D-496F-AC37-197D3497383B}"/>
              </a:ext>
            </a:extLst>
          </p:cNvPr>
          <p:cNvSpPr txBox="1">
            <a:spLocks/>
          </p:cNvSpPr>
          <p:nvPr/>
        </p:nvSpPr>
        <p:spPr>
          <a:xfrm>
            <a:off x="1055999" y="1535499"/>
            <a:ext cx="10237643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accent6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https://www.sitepoint.com/10-html5-apis-worth-looking/</a:t>
            </a:r>
            <a:endParaRPr lang="en-US" sz="1800" dirty="0">
              <a:solidFill>
                <a:schemeClr val="accent6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accent6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https://dev.to/christopherkade/html5-web-apis-you-might-want-to-know-4cbm</a:t>
            </a:r>
            <a:endParaRPr lang="en-US" sz="1800" dirty="0">
              <a:solidFill>
                <a:schemeClr val="accent6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accent6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http://html5index.org/</a:t>
            </a:r>
            <a:endParaRPr lang="en-US" sz="1800" dirty="0">
              <a:solidFill>
                <a:schemeClr val="accent6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hlinkClick r:id="rId5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accent6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5"/>
              </a:rPr>
              <a:t>https://www.w3schools.com/html/html5_geolocation.asp</a:t>
            </a:r>
            <a:endParaRPr lang="en-US" sz="1800" dirty="0">
              <a:solidFill>
                <a:schemeClr val="accent6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accent6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6"/>
              </a:rPr>
              <a:t>https://www.w3schools.com/html/html5_draganddrop.asp</a:t>
            </a:r>
            <a:endParaRPr lang="en-US" sz="1800" dirty="0">
              <a:solidFill>
                <a:schemeClr val="accent6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accent6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7"/>
              </a:rPr>
              <a:t>https://www.w3schools.com/html/html5_webstorage.asp</a:t>
            </a:r>
            <a:endParaRPr lang="en-US" sz="1800" dirty="0">
              <a:solidFill>
                <a:schemeClr val="accent6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accent6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8"/>
              </a:rPr>
              <a:t>https://www.w3schools.com/html/html5_webworkers.asp</a:t>
            </a:r>
            <a:endParaRPr lang="en-US" sz="1800" dirty="0">
              <a:solidFill>
                <a:schemeClr val="accent6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accent6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https://www.w3schools.com/html/html5_serversentevents.asp</a:t>
            </a:r>
          </a:p>
          <a:p>
            <a:pPr>
              <a:lnSpc>
                <a:spcPct val="100000"/>
              </a:lnSpc>
            </a:pPr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	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9800899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</a:t>
            </a:r>
            <a:br>
              <a:rPr lang="uk-UA" dirty="0"/>
            </a:br>
            <a:r>
              <a:rPr lang="en-US" dirty="0"/>
              <a:t>for attention</a:t>
            </a:r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by Yaroslav Vendysh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87813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3E9923-7BF3-4362-ADCF-CA6FD2C7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State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C62C7296-11CC-492E-A270-2D1E65F87E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Tells us if the user is currently connected to a network:</a:t>
            </a:r>
            <a:endParaRPr lang="uk-UA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69DC36-965D-4C7C-B436-0DF2A9B8A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49" y="2790825"/>
            <a:ext cx="47625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69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0F90BD-ED3F-4C6C-A3C8-3DEE7804C0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2057400"/>
            <a:ext cx="3429000" cy="3429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3E9923-7BF3-4362-ADCF-CA6FD2C7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State</a:t>
            </a:r>
          </a:p>
        </p:txBody>
      </p:sp>
    </p:spTree>
    <p:extLst>
      <p:ext uri="{BB962C8B-B14F-4D97-AF65-F5344CB8AC3E}">
        <p14:creationId xmlns:p14="http://schemas.microsoft.com/office/powerpoint/2010/main" val="1091587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3E9923-7BF3-4362-ADCF-CA6FD2C7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Vibration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C62C7296-11CC-492E-A270-2D1E65F87E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Allows us to make the user's device vibrate:</a:t>
            </a:r>
            <a:endParaRPr lang="uk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2978E9-8F71-4A97-8CAF-8B29A55B8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2790825"/>
            <a:ext cx="38100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93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3E9923-7BF3-4362-ADCF-CA6FD2C7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Vibration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4FB5681-3885-49F5-9FED-BD7E8A27D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2057400"/>
            <a:ext cx="3429000" cy="3429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0069235"/>
      </p:ext>
    </p:extLst>
  </p:cSld>
  <p:clrMapOvr>
    <a:masterClrMapping/>
  </p:clrMapOvr>
</p:sld>
</file>

<file path=ppt/theme/theme1.xml><?xml version="1.0" encoding="utf-8"?>
<a:theme xmlns:a="http://schemas.openxmlformats.org/drawingml/2006/main" name="LIGHT-THEME">
  <a:themeElements>
    <a:clrScheme name="SOFTSERV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188"/>
      </a:accent1>
      <a:accent2>
        <a:srgbClr val="9F26B5"/>
      </a:accent2>
      <a:accent3>
        <a:srgbClr val="4E5FAB"/>
      </a:accent3>
      <a:accent4>
        <a:srgbClr val="95D600"/>
      </a:accent4>
      <a:accent5>
        <a:srgbClr val="D41B5D"/>
      </a:accent5>
      <a:accent6>
        <a:srgbClr val="00A6CE"/>
      </a:accent6>
      <a:hlink>
        <a:srgbClr val="00A6CE"/>
      </a:hlink>
      <a:folHlink>
        <a:srgbClr val="4E5FAB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ftServeTemplate" id="{1EECC8DE-A8A5-45A7-969A-C21752D4B3E4}" vid="{0103479C-70CD-40C7-BA0E-A151EE336BCC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4195FC54A15F344D83577B1CDDD67A5D" ma:contentTypeVersion="9" ma:contentTypeDescription="Создание документа." ma:contentTypeScope="" ma:versionID="961ec8db58076c7d3e9f84b9cd82fd45">
  <xsd:schema xmlns:xsd="http://www.w3.org/2001/XMLSchema" xmlns:xs="http://www.w3.org/2001/XMLSchema" xmlns:p="http://schemas.microsoft.com/office/2006/metadata/properties" xmlns:ns2="341e6018-ac0a-4dfb-8409-db9e0d25502e" xmlns:ns3="835f28f2-30f1-4728-84d2-86d96e143488" targetNamespace="http://schemas.microsoft.com/office/2006/metadata/properties" ma:root="true" ma:fieldsID="bd9f0c80ada20ee560e77d723f3ef44e" ns2:_="" ns3:_="">
    <xsd:import namespace="341e6018-ac0a-4dfb-8409-db9e0d25502e"/>
    <xsd:import namespace="835f28f2-30f1-4728-84d2-86d96e14348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_x041a__x043e__x043c__x0435__x0442__x0430__x044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1e6018-ac0a-4dfb-8409-db9e0d25502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Общий доступ с использованием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Совместно с подробностями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5f28f2-30f1-4728-84d2-86d96e1434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_x041a__x043e__x043c__x0435__x0442__x0430__x0440_" ma:index="16" nillable="true" ma:displayName="Кометар" ma:internalName="_x041a__x043e__x043c__x0435__x0442__x0430__x0440_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041a__x043e__x043c__x0435__x0442__x0430__x0440_ xmlns="835f28f2-30f1-4728-84d2-86d96e143488" xsi:nil="true"/>
  </documentManagement>
</p:properties>
</file>

<file path=customXml/itemProps1.xml><?xml version="1.0" encoding="utf-8"?>
<ds:datastoreItem xmlns:ds="http://schemas.openxmlformats.org/officeDocument/2006/customXml" ds:itemID="{296B3B9E-03D8-4766-BF45-6129617CF02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AFDAB34-20E1-438F-BCB2-ECDA5496F3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41e6018-ac0a-4dfb-8409-db9e0d25502e"/>
    <ds:schemaRef ds:uri="835f28f2-30f1-4728-84d2-86d96e1434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3A1340B-3A1B-4156-ADE3-51DF6C2C795D}">
  <ds:schemaRefs>
    <ds:schemaRef ds:uri="http://schemas.microsoft.com/office/2006/documentManagement/types"/>
    <ds:schemaRef ds:uri="http://purl.org/dc/elements/1.1/"/>
    <ds:schemaRef ds:uri="835f28f2-30f1-4728-84d2-86d96e143488"/>
    <ds:schemaRef ds:uri="http://purl.org/dc/dcmitype/"/>
    <ds:schemaRef ds:uri="http://schemas.microsoft.com/office/infopath/2007/PartnerControls"/>
    <ds:schemaRef ds:uri="341e6018-ac0a-4dfb-8409-db9e0d25502e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4536</TotalTime>
  <Words>1342</Words>
  <Application>Microsoft Office PowerPoint</Application>
  <PresentationFormat>Широкий екран</PresentationFormat>
  <Paragraphs>208</Paragraphs>
  <Slides>51</Slides>
  <Notes>44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51</vt:i4>
      </vt:variant>
    </vt:vector>
  </HeadingPairs>
  <TitlesOfParts>
    <vt:vector size="58" baseType="lpstr">
      <vt:lpstr>Proxima Nova Black</vt:lpstr>
      <vt:lpstr>Arial</vt:lpstr>
      <vt:lpstr>Consolas</vt:lpstr>
      <vt:lpstr>Calibri</vt:lpstr>
      <vt:lpstr>Open Sans</vt:lpstr>
      <vt:lpstr>Wingdings</vt:lpstr>
      <vt:lpstr>LIGHT-THEME</vt:lpstr>
      <vt:lpstr>HTML5 API</vt:lpstr>
      <vt:lpstr>Full list of HTML5 APIs</vt:lpstr>
      <vt:lpstr>HTML5 APIs - you might want to know</vt:lpstr>
      <vt:lpstr>Page Visibility</vt:lpstr>
      <vt:lpstr>Ambient Light</vt:lpstr>
      <vt:lpstr>Online State</vt:lpstr>
      <vt:lpstr>Online State</vt:lpstr>
      <vt:lpstr>Vibration</vt:lpstr>
      <vt:lpstr>Vibration</vt:lpstr>
      <vt:lpstr>Fullscreen</vt:lpstr>
      <vt:lpstr>Battery </vt:lpstr>
      <vt:lpstr>High Resolution Time </vt:lpstr>
      <vt:lpstr>HTML5 APIs - the most popular</vt:lpstr>
      <vt:lpstr>Geolocation</vt:lpstr>
      <vt:lpstr>Geolocation </vt:lpstr>
      <vt:lpstr>Geolocation</vt:lpstr>
      <vt:lpstr>Geolocation</vt:lpstr>
      <vt:lpstr>Drag/Drop</vt:lpstr>
      <vt:lpstr>Drag/Drop</vt:lpstr>
      <vt:lpstr>Drag/Drop</vt:lpstr>
      <vt:lpstr>Drag/Drop</vt:lpstr>
      <vt:lpstr>Web Storage</vt:lpstr>
      <vt:lpstr>Web Storage</vt:lpstr>
      <vt:lpstr>Web Storage</vt:lpstr>
      <vt:lpstr>Web Storage</vt:lpstr>
      <vt:lpstr>Web Storage</vt:lpstr>
      <vt:lpstr>Web Worker</vt:lpstr>
      <vt:lpstr>Web Worker</vt:lpstr>
      <vt:lpstr>Web Worker</vt:lpstr>
      <vt:lpstr>Web Worker</vt:lpstr>
      <vt:lpstr>Web Worker</vt:lpstr>
      <vt:lpstr>Web Worker</vt:lpstr>
      <vt:lpstr>Server-Sent Events (SSE)</vt:lpstr>
      <vt:lpstr>Server-Sent Events (SSE)</vt:lpstr>
      <vt:lpstr>Server-Sent Events (SSE)</vt:lpstr>
      <vt:lpstr>Server-Sent Events (SSE)</vt:lpstr>
      <vt:lpstr>Web Socket</vt:lpstr>
      <vt:lpstr>Web Socket</vt:lpstr>
      <vt:lpstr>Web Socket</vt:lpstr>
      <vt:lpstr>Web Socket</vt:lpstr>
      <vt:lpstr>Web Socket</vt:lpstr>
      <vt:lpstr>Web Socket</vt:lpstr>
      <vt:lpstr>Web Socket</vt:lpstr>
      <vt:lpstr>Web Socket</vt:lpstr>
      <vt:lpstr>Web Socket – example chat (client) </vt:lpstr>
      <vt:lpstr>Web Socket – example chat (client) </vt:lpstr>
      <vt:lpstr>Web Socket – example chat (client) </vt:lpstr>
      <vt:lpstr>Web Socket – example chat (server) </vt:lpstr>
      <vt:lpstr>Web Socket – example chat (server) </vt:lpstr>
      <vt:lpstr>Useful links </vt:lpstr>
      <vt:lpstr>Thank you  for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Liubov Koliasa</dc:creator>
  <cp:lastModifiedBy>Ярослав Вендиш</cp:lastModifiedBy>
  <cp:revision>259</cp:revision>
  <dcterms:created xsi:type="dcterms:W3CDTF">2018-12-11T16:43:22Z</dcterms:created>
  <dcterms:modified xsi:type="dcterms:W3CDTF">2020-03-07T16:18:45Z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0x0101004195FC54A15F344D83577B1CDDD67A5D</vt:lpwstr>
  </property>
</Properties>
</file>